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71" r:id="rId4"/>
    <p:sldId id="277" r:id="rId5"/>
    <p:sldId id="256" r:id="rId6"/>
    <p:sldId id="261" r:id="rId7"/>
    <p:sldId id="278" r:id="rId8"/>
    <p:sldId id="279" r:id="rId9"/>
    <p:sldId id="266" r:id="rId10"/>
    <p:sldId id="267" r:id="rId11"/>
    <p:sldId id="268" r:id="rId12"/>
    <p:sldId id="269" r:id="rId13"/>
    <p:sldId id="270" r:id="rId14"/>
    <p:sldId id="280" r:id="rId15"/>
    <p:sldId id="281" r:id="rId16"/>
    <p:sldId id="282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1FEE8F-5BA1-40DF-8198-ACC8A854C903}" type="doc">
      <dgm:prSet loTypeId="urn:microsoft.com/office/officeart/2005/8/layout/process1" loCatId="process" qsTypeId="urn:microsoft.com/office/officeart/2005/8/quickstyle/simple1" qsCatId="simple" csTypeId="urn:microsoft.com/office/officeart/2005/8/colors/accent5_2" csCatId="accent5" phldr="1"/>
      <dgm:spPr/>
    </dgm:pt>
    <dgm:pt modelId="{B9841DAB-846C-49E2-AEEF-B00B28315502}">
      <dgm:prSet phldrT="[Text]"/>
      <dgm:spPr/>
      <dgm:t>
        <a:bodyPr/>
        <a:lstStyle/>
        <a:p>
          <a:r>
            <a:rPr lang="id-ID" dirty="0"/>
            <a:t>Login</a:t>
          </a:r>
          <a:endParaRPr lang="en-US" dirty="0"/>
        </a:p>
      </dgm:t>
    </dgm:pt>
    <dgm:pt modelId="{FA92177D-BD13-4239-98B8-8E9F4BF74203}" type="parTrans" cxnId="{823CA5BE-4902-4E59-BB40-7C90849C8850}">
      <dgm:prSet/>
      <dgm:spPr/>
      <dgm:t>
        <a:bodyPr/>
        <a:lstStyle/>
        <a:p>
          <a:endParaRPr lang="en-US"/>
        </a:p>
      </dgm:t>
    </dgm:pt>
    <dgm:pt modelId="{CF1C1E73-FC73-44E9-A86A-FE6B42F7A5F4}" type="sibTrans" cxnId="{823CA5BE-4902-4E59-BB40-7C90849C8850}">
      <dgm:prSet/>
      <dgm:spPr/>
      <dgm:t>
        <a:bodyPr/>
        <a:lstStyle/>
        <a:p>
          <a:endParaRPr lang="en-US"/>
        </a:p>
      </dgm:t>
    </dgm:pt>
    <dgm:pt modelId="{6249EDF7-2137-475E-9561-0E2E8D8E855C}">
      <dgm:prSet phldrT="[Text]"/>
      <dgm:spPr/>
      <dgm:t>
        <a:bodyPr/>
        <a:lstStyle/>
        <a:p>
          <a:r>
            <a:rPr lang="id-ID" dirty="0"/>
            <a:t>Kerjakan Ujian</a:t>
          </a:r>
          <a:endParaRPr lang="en-US" dirty="0"/>
        </a:p>
      </dgm:t>
    </dgm:pt>
    <dgm:pt modelId="{871D54EB-DB63-44E2-8E0C-C2A30ED9EA5A}" type="parTrans" cxnId="{722E7A91-64BE-4EF1-AFE3-BED42BB6D7B5}">
      <dgm:prSet/>
      <dgm:spPr/>
      <dgm:t>
        <a:bodyPr/>
        <a:lstStyle/>
        <a:p>
          <a:endParaRPr lang="en-US"/>
        </a:p>
      </dgm:t>
    </dgm:pt>
    <dgm:pt modelId="{27055DD7-C860-4A8E-BEBD-69581B98468E}" type="sibTrans" cxnId="{722E7A91-64BE-4EF1-AFE3-BED42BB6D7B5}">
      <dgm:prSet/>
      <dgm:spPr/>
      <dgm:t>
        <a:bodyPr/>
        <a:lstStyle/>
        <a:p>
          <a:endParaRPr lang="en-US"/>
        </a:p>
      </dgm:t>
    </dgm:pt>
    <dgm:pt modelId="{F5724C66-301A-4EBE-9F1B-407A35E4BD35}">
      <dgm:prSet phldrT="[Text]"/>
      <dgm:spPr/>
      <dgm:t>
        <a:bodyPr/>
        <a:lstStyle/>
        <a:p>
          <a:r>
            <a:rPr lang="id-ID" dirty="0"/>
            <a:t>Lihat Hasil</a:t>
          </a:r>
          <a:endParaRPr lang="en-US" dirty="0"/>
        </a:p>
      </dgm:t>
    </dgm:pt>
    <dgm:pt modelId="{C714C528-FD8B-4B99-9EB4-54DAFB9389D3}" type="parTrans" cxnId="{4CF00CFE-81DA-4623-9B64-216330DBDE7C}">
      <dgm:prSet/>
      <dgm:spPr/>
      <dgm:t>
        <a:bodyPr/>
        <a:lstStyle/>
        <a:p>
          <a:endParaRPr lang="en-US"/>
        </a:p>
      </dgm:t>
    </dgm:pt>
    <dgm:pt modelId="{1BF93120-A8F0-4BFE-AD8F-320C6F9BA2A8}" type="sibTrans" cxnId="{4CF00CFE-81DA-4623-9B64-216330DBDE7C}">
      <dgm:prSet/>
      <dgm:spPr/>
      <dgm:t>
        <a:bodyPr/>
        <a:lstStyle/>
        <a:p>
          <a:endParaRPr lang="en-US"/>
        </a:p>
      </dgm:t>
    </dgm:pt>
    <dgm:pt modelId="{98F5308C-B71E-45F3-B8DC-72ECC1C4D4C8}" type="pres">
      <dgm:prSet presAssocID="{461FEE8F-5BA1-40DF-8198-ACC8A854C903}" presName="Name0" presStyleCnt="0">
        <dgm:presLayoutVars>
          <dgm:dir/>
          <dgm:resizeHandles val="exact"/>
        </dgm:presLayoutVars>
      </dgm:prSet>
      <dgm:spPr/>
    </dgm:pt>
    <dgm:pt modelId="{411F4270-5D8F-4DE9-8439-04D30E94DBA8}" type="pres">
      <dgm:prSet presAssocID="{B9841DAB-846C-49E2-AEEF-B00B28315502}" presName="node" presStyleLbl="node1" presStyleIdx="0" presStyleCnt="3">
        <dgm:presLayoutVars>
          <dgm:bulletEnabled val="1"/>
        </dgm:presLayoutVars>
      </dgm:prSet>
      <dgm:spPr/>
    </dgm:pt>
    <dgm:pt modelId="{B32D949E-AB4B-47CF-8227-BBB0AE9B492F}" type="pres">
      <dgm:prSet presAssocID="{CF1C1E73-FC73-44E9-A86A-FE6B42F7A5F4}" presName="sibTrans" presStyleLbl="sibTrans2D1" presStyleIdx="0" presStyleCnt="2"/>
      <dgm:spPr/>
    </dgm:pt>
    <dgm:pt modelId="{683171EE-8D93-44C7-A241-2EAFE275B248}" type="pres">
      <dgm:prSet presAssocID="{CF1C1E73-FC73-44E9-A86A-FE6B42F7A5F4}" presName="connectorText" presStyleLbl="sibTrans2D1" presStyleIdx="0" presStyleCnt="2"/>
      <dgm:spPr/>
    </dgm:pt>
    <dgm:pt modelId="{3057BA49-F24E-4C39-A13A-9BE5E1EAEE37}" type="pres">
      <dgm:prSet presAssocID="{6249EDF7-2137-475E-9561-0E2E8D8E855C}" presName="node" presStyleLbl="node1" presStyleIdx="1" presStyleCnt="3">
        <dgm:presLayoutVars>
          <dgm:bulletEnabled val="1"/>
        </dgm:presLayoutVars>
      </dgm:prSet>
      <dgm:spPr/>
    </dgm:pt>
    <dgm:pt modelId="{7D181A88-6AA5-49E8-8C7F-129D27F6058D}" type="pres">
      <dgm:prSet presAssocID="{27055DD7-C860-4A8E-BEBD-69581B98468E}" presName="sibTrans" presStyleLbl="sibTrans2D1" presStyleIdx="1" presStyleCnt="2"/>
      <dgm:spPr/>
    </dgm:pt>
    <dgm:pt modelId="{2024D09D-49D1-46D9-B464-3E4937356E69}" type="pres">
      <dgm:prSet presAssocID="{27055DD7-C860-4A8E-BEBD-69581B98468E}" presName="connectorText" presStyleLbl="sibTrans2D1" presStyleIdx="1" presStyleCnt="2"/>
      <dgm:spPr/>
    </dgm:pt>
    <dgm:pt modelId="{B2A2DE4A-F9C2-44AF-A407-C31B09B4F90F}" type="pres">
      <dgm:prSet presAssocID="{F5724C66-301A-4EBE-9F1B-407A35E4BD35}" presName="node" presStyleLbl="node1" presStyleIdx="2" presStyleCnt="3">
        <dgm:presLayoutVars>
          <dgm:bulletEnabled val="1"/>
        </dgm:presLayoutVars>
      </dgm:prSet>
      <dgm:spPr/>
    </dgm:pt>
  </dgm:ptLst>
  <dgm:cxnLst>
    <dgm:cxn modelId="{8BB30E42-4FDA-49A4-B4FF-83C4F83B7EA6}" type="presOf" srcId="{461FEE8F-5BA1-40DF-8198-ACC8A854C903}" destId="{98F5308C-B71E-45F3-B8DC-72ECC1C4D4C8}" srcOrd="0" destOrd="0" presId="urn:microsoft.com/office/officeart/2005/8/layout/process1"/>
    <dgm:cxn modelId="{7E53766A-AC97-4382-A1B2-F52CEA84B9BE}" type="presOf" srcId="{F5724C66-301A-4EBE-9F1B-407A35E4BD35}" destId="{B2A2DE4A-F9C2-44AF-A407-C31B09B4F90F}" srcOrd="0" destOrd="0" presId="urn:microsoft.com/office/officeart/2005/8/layout/process1"/>
    <dgm:cxn modelId="{D8625E4E-8C2D-47DA-8E52-B75692A7342D}" type="presOf" srcId="{CF1C1E73-FC73-44E9-A86A-FE6B42F7A5F4}" destId="{683171EE-8D93-44C7-A241-2EAFE275B248}" srcOrd="1" destOrd="0" presId="urn:microsoft.com/office/officeart/2005/8/layout/process1"/>
    <dgm:cxn modelId="{26394171-8329-421A-800F-8322EFB8BE4D}" type="presOf" srcId="{CF1C1E73-FC73-44E9-A86A-FE6B42F7A5F4}" destId="{B32D949E-AB4B-47CF-8227-BBB0AE9B492F}" srcOrd="0" destOrd="0" presId="urn:microsoft.com/office/officeart/2005/8/layout/process1"/>
    <dgm:cxn modelId="{B3DC148B-F85A-4C88-903C-289F6E37DEE3}" type="presOf" srcId="{B9841DAB-846C-49E2-AEEF-B00B28315502}" destId="{411F4270-5D8F-4DE9-8439-04D30E94DBA8}" srcOrd="0" destOrd="0" presId="urn:microsoft.com/office/officeart/2005/8/layout/process1"/>
    <dgm:cxn modelId="{722E7A91-64BE-4EF1-AFE3-BED42BB6D7B5}" srcId="{461FEE8F-5BA1-40DF-8198-ACC8A854C903}" destId="{6249EDF7-2137-475E-9561-0E2E8D8E855C}" srcOrd="1" destOrd="0" parTransId="{871D54EB-DB63-44E2-8E0C-C2A30ED9EA5A}" sibTransId="{27055DD7-C860-4A8E-BEBD-69581B98468E}"/>
    <dgm:cxn modelId="{B6342CA5-C7CA-413A-B1ED-A259E76EC0AB}" type="presOf" srcId="{27055DD7-C860-4A8E-BEBD-69581B98468E}" destId="{7D181A88-6AA5-49E8-8C7F-129D27F6058D}" srcOrd="0" destOrd="0" presId="urn:microsoft.com/office/officeart/2005/8/layout/process1"/>
    <dgm:cxn modelId="{8C2BA0B0-75E1-4FF7-98EE-945F3EFCDFA8}" type="presOf" srcId="{6249EDF7-2137-475E-9561-0E2E8D8E855C}" destId="{3057BA49-F24E-4C39-A13A-9BE5E1EAEE37}" srcOrd="0" destOrd="0" presId="urn:microsoft.com/office/officeart/2005/8/layout/process1"/>
    <dgm:cxn modelId="{823CA5BE-4902-4E59-BB40-7C90849C8850}" srcId="{461FEE8F-5BA1-40DF-8198-ACC8A854C903}" destId="{B9841DAB-846C-49E2-AEEF-B00B28315502}" srcOrd="0" destOrd="0" parTransId="{FA92177D-BD13-4239-98B8-8E9F4BF74203}" sibTransId="{CF1C1E73-FC73-44E9-A86A-FE6B42F7A5F4}"/>
    <dgm:cxn modelId="{987E98E1-A7CE-477D-A0A1-6B0326E148ED}" type="presOf" srcId="{27055DD7-C860-4A8E-BEBD-69581B98468E}" destId="{2024D09D-49D1-46D9-B464-3E4937356E69}" srcOrd="1" destOrd="0" presId="urn:microsoft.com/office/officeart/2005/8/layout/process1"/>
    <dgm:cxn modelId="{4CF00CFE-81DA-4623-9B64-216330DBDE7C}" srcId="{461FEE8F-5BA1-40DF-8198-ACC8A854C903}" destId="{F5724C66-301A-4EBE-9F1B-407A35E4BD35}" srcOrd="2" destOrd="0" parTransId="{C714C528-FD8B-4B99-9EB4-54DAFB9389D3}" sibTransId="{1BF93120-A8F0-4BFE-AD8F-320C6F9BA2A8}"/>
    <dgm:cxn modelId="{561E40C2-8AFF-42F5-89D5-C329149B96DF}" type="presParOf" srcId="{98F5308C-B71E-45F3-B8DC-72ECC1C4D4C8}" destId="{411F4270-5D8F-4DE9-8439-04D30E94DBA8}" srcOrd="0" destOrd="0" presId="urn:microsoft.com/office/officeart/2005/8/layout/process1"/>
    <dgm:cxn modelId="{C5668ADA-9C1B-4DBB-9ADF-623C3204D801}" type="presParOf" srcId="{98F5308C-B71E-45F3-B8DC-72ECC1C4D4C8}" destId="{B32D949E-AB4B-47CF-8227-BBB0AE9B492F}" srcOrd="1" destOrd="0" presId="urn:microsoft.com/office/officeart/2005/8/layout/process1"/>
    <dgm:cxn modelId="{6D5F6A10-EDD5-40BD-8769-6BB73555A5FD}" type="presParOf" srcId="{B32D949E-AB4B-47CF-8227-BBB0AE9B492F}" destId="{683171EE-8D93-44C7-A241-2EAFE275B248}" srcOrd="0" destOrd="0" presId="urn:microsoft.com/office/officeart/2005/8/layout/process1"/>
    <dgm:cxn modelId="{C85C5AE1-D738-4B2D-9FF4-1B1531816336}" type="presParOf" srcId="{98F5308C-B71E-45F3-B8DC-72ECC1C4D4C8}" destId="{3057BA49-F24E-4C39-A13A-9BE5E1EAEE37}" srcOrd="2" destOrd="0" presId="urn:microsoft.com/office/officeart/2005/8/layout/process1"/>
    <dgm:cxn modelId="{7CBDA89B-0A9D-4364-881E-41A668468385}" type="presParOf" srcId="{98F5308C-B71E-45F3-B8DC-72ECC1C4D4C8}" destId="{7D181A88-6AA5-49E8-8C7F-129D27F6058D}" srcOrd="3" destOrd="0" presId="urn:microsoft.com/office/officeart/2005/8/layout/process1"/>
    <dgm:cxn modelId="{3F966594-A0A3-432B-A74B-8221A1A515AD}" type="presParOf" srcId="{7D181A88-6AA5-49E8-8C7F-129D27F6058D}" destId="{2024D09D-49D1-46D9-B464-3E4937356E69}" srcOrd="0" destOrd="0" presId="urn:microsoft.com/office/officeart/2005/8/layout/process1"/>
    <dgm:cxn modelId="{E00C5175-328E-4276-BED9-E2580AA69B1C}" type="presParOf" srcId="{98F5308C-B71E-45F3-B8DC-72ECC1C4D4C8}" destId="{B2A2DE4A-F9C2-44AF-A407-C31B09B4F90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1C4BE-1E89-4A29-B264-AC9380374F8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2B8B35A-BA4C-4D04-988D-144460AE551D}">
      <dgm:prSet phldrT="[Text]" custT="1"/>
      <dgm:spPr/>
      <dgm:t>
        <a:bodyPr/>
        <a:lstStyle/>
        <a:p>
          <a:r>
            <a:rPr lang="id-ID" sz="900" dirty="0"/>
            <a:t>Login</a:t>
          </a:r>
          <a:endParaRPr lang="en-US" sz="900" dirty="0"/>
        </a:p>
      </dgm:t>
    </dgm:pt>
    <dgm:pt modelId="{E9CCEA4A-0F4E-4C9B-9538-70C90B131184}" type="parTrans" cxnId="{EF64F37B-165E-4875-905B-4CAE1DE97241}">
      <dgm:prSet/>
      <dgm:spPr/>
      <dgm:t>
        <a:bodyPr/>
        <a:lstStyle/>
        <a:p>
          <a:endParaRPr lang="en-US"/>
        </a:p>
      </dgm:t>
    </dgm:pt>
    <dgm:pt modelId="{47F13CE5-ED43-4CEA-89CC-A0E80405A9BD}" type="sibTrans" cxnId="{EF64F37B-165E-4875-905B-4CAE1DE97241}">
      <dgm:prSet custT="1"/>
      <dgm:spPr/>
      <dgm:t>
        <a:bodyPr/>
        <a:lstStyle/>
        <a:p>
          <a:endParaRPr lang="en-US" sz="800"/>
        </a:p>
      </dgm:t>
    </dgm:pt>
    <dgm:pt modelId="{5F61F593-168E-41F3-867D-C982DDC349AB}">
      <dgm:prSet phldrT="[Text]" custT="1"/>
      <dgm:spPr/>
      <dgm:t>
        <a:bodyPr/>
        <a:lstStyle/>
        <a:p>
          <a:r>
            <a:rPr lang="id-ID" sz="900" dirty="0"/>
            <a:t>Buat Ujian</a:t>
          </a:r>
          <a:endParaRPr lang="en-US" sz="900" dirty="0"/>
        </a:p>
      </dgm:t>
    </dgm:pt>
    <dgm:pt modelId="{B619CD7B-DDB4-4F40-B38C-016EBA80D36E}" type="parTrans" cxnId="{C9989DC2-0DBB-442D-A7ED-C15B6D43349C}">
      <dgm:prSet/>
      <dgm:spPr/>
      <dgm:t>
        <a:bodyPr/>
        <a:lstStyle/>
        <a:p>
          <a:endParaRPr lang="en-US"/>
        </a:p>
      </dgm:t>
    </dgm:pt>
    <dgm:pt modelId="{CF8D7776-F9B6-4BEA-A72E-A3A66B0FCE1E}" type="sibTrans" cxnId="{C9989DC2-0DBB-442D-A7ED-C15B6D43349C}">
      <dgm:prSet custT="1"/>
      <dgm:spPr/>
      <dgm:t>
        <a:bodyPr/>
        <a:lstStyle/>
        <a:p>
          <a:endParaRPr lang="en-US" sz="800"/>
        </a:p>
      </dgm:t>
    </dgm:pt>
    <dgm:pt modelId="{E2BE29F3-8CF9-424E-91E8-AD9FEA79CAC6}">
      <dgm:prSet phldrT="[Text]" custT="1"/>
      <dgm:spPr/>
      <dgm:t>
        <a:bodyPr/>
        <a:lstStyle/>
        <a:p>
          <a:r>
            <a:rPr lang="id-ID" sz="900" dirty="0"/>
            <a:t>Buat pelajaran/soal</a:t>
          </a:r>
          <a:endParaRPr lang="en-US" sz="900" dirty="0"/>
        </a:p>
      </dgm:t>
    </dgm:pt>
    <dgm:pt modelId="{5D04BEBD-5F13-4ACC-A314-E5C118406BD9}" type="parTrans" cxnId="{D413ED1E-D219-4B7B-A0F7-74E6C788218E}">
      <dgm:prSet/>
      <dgm:spPr/>
      <dgm:t>
        <a:bodyPr/>
        <a:lstStyle/>
        <a:p>
          <a:endParaRPr lang="en-US"/>
        </a:p>
      </dgm:t>
    </dgm:pt>
    <dgm:pt modelId="{5B50ED73-135A-42B5-A92F-3CD274B4E693}" type="sibTrans" cxnId="{D413ED1E-D219-4B7B-A0F7-74E6C788218E}">
      <dgm:prSet custT="1"/>
      <dgm:spPr/>
      <dgm:t>
        <a:bodyPr/>
        <a:lstStyle/>
        <a:p>
          <a:endParaRPr lang="en-US" sz="800"/>
        </a:p>
      </dgm:t>
    </dgm:pt>
    <dgm:pt modelId="{8D635F23-7B44-493C-82FA-7EF6613F933D}">
      <dgm:prSet custT="1"/>
      <dgm:spPr/>
      <dgm:t>
        <a:bodyPr/>
        <a:lstStyle/>
        <a:p>
          <a:r>
            <a:rPr lang="id-ID" sz="900" dirty="0"/>
            <a:t>Buat kunci jawaban</a:t>
          </a:r>
          <a:endParaRPr lang="en-US" sz="900" dirty="0"/>
        </a:p>
      </dgm:t>
    </dgm:pt>
    <dgm:pt modelId="{34B59338-05B8-4B31-8A4E-48D93027BBEF}" type="parTrans" cxnId="{560A4D0A-2A48-496C-84DC-342DAFB00FF0}">
      <dgm:prSet/>
      <dgm:spPr/>
      <dgm:t>
        <a:bodyPr/>
        <a:lstStyle/>
        <a:p>
          <a:endParaRPr lang="en-US"/>
        </a:p>
      </dgm:t>
    </dgm:pt>
    <dgm:pt modelId="{2299EE20-8130-4410-B753-57CC7BD7D765}" type="sibTrans" cxnId="{560A4D0A-2A48-496C-84DC-342DAFB00FF0}">
      <dgm:prSet custT="1"/>
      <dgm:spPr/>
      <dgm:t>
        <a:bodyPr/>
        <a:lstStyle/>
        <a:p>
          <a:endParaRPr lang="en-US" sz="800"/>
        </a:p>
      </dgm:t>
    </dgm:pt>
    <dgm:pt modelId="{25008031-FDB3-4281-A848-6B696A322B16}">
      <dgm:prSet custT="1"/>
      <dgm:spPr/>
      <dgm:t>
        <a:bodyPr/>
        <a:lstStyle/>
        <a:p>
          <a:r>
            <a:rPr lang="id-ID" sz="900" dirty="0"/>
            <a:t>Buat akun siswa</a:t>
          </a:r>
          <a:endParaRPr lang="en-US" sz="900" dirty="0"/>
        </a:p>
      </dgm:t>
    </dgm:pt>
    <dgm:pt modelId="{D1447E7D-28F9-40BD-8C82-69FD0C290184}" type="parTrans" cxnId="{3E842EA3-3994-4CEA-8E92-A34EC46CC118}">
      <dgm:prSet/>
      <dgm:spPr/>
      <dgm:t>
        <a:bodyPr/>
        <a:lstStyle/>
        <a:p>
          <a:endParaRPr lang="en-US"/>
        </a:p>
      </dgm:t>
    </dgm:pt>
    <dgm:pt modelId="{F4B4FDB0-2FA8-4990-B945-B581CECAAEB5}" type="sibTrans" cxnId="{3E842EA3-3994-4CEA-8E92-A34EC46CC118}">
      <dgm:prSet custT="1"/>
      <dgm:spPr/>
      <dgm:t>
        <a:bodyPr/>
        <a:lstStyle/>
        <a:p>
          <a:endParaRPr lang="en-US" sz="800"/>
        </a:p>
      </dgm:t>
    </dgm:pt>
    <dgm:pt modelId="{D580A091-A1D3-4E2E-9485-C3CB5E7A1D12}">
      <dgm:prSet custT="1"/>
      <dgm:spPr/>
      <dgm:t>
        <a:bodyPr/>
        <a:lstStyle/>
        <a:p>
          <a:r>
            <a:rPr lang="id-ID" sz="900" dirty="0"/>
            <a:t>Beri nilai siswa</a:t>
          </a:r>
          <a:endParaRPr lang="en-US" sz="900" dirty="0"/>
        </a:p>
      </dgm:t>
    </dgm:pt>
    <dgm:pt modelId="{A3FC801B-9BAE-42E7-A6B3-330547EE0597}" type="parTrans" cxnId="{9E797885-1B3E-42C7-8A84-51881A3B02D5}">
      <dgm:prSet/>
      <dgm:spPr/>
      <dgm:t>
        <a:bodyPr/>
        <a:lstStyle/>
        <a:p>
          <a:endParaRPr lang="en-US"/>
        </a:p>
      </dgm:t>
    </dgm:pt>
    <dgm:pt modelId="{6A632411-93E4-41AA-A65C-1D06BF73E4CD}" type="sibTrans" cxnId="{9E797885-1B3E-42C7-8A84-51881A3B02D5}">
      <dgm:prSet/>
      <dgm:spPr/>
      <dgm:t>
        <a:bodyPr/>
        <a:lstStyle/>
        <a:p>
          <a:endParaRPr lang="en-US"/>
        </a:p>
      </dgm:t>
    </dgm:pt>
    <dgm:pt modelId="{A76AD455-7D51-4E59-98FC-4B75CF45B8BE}" type="pres">
      <dgm:prSet presAssocID="{2A31C4BE-1E89-4A29-B264-AC9380374F8D}" presName="Name0" presStyleCnt="0">
        <dgm:presLayoutVars>
          <dgm:dir/>
          <dgm:resizeHandles val="exact"/>
        </dgm:presLayoutVars>
      </dgm:prSet>
      <dgm:spPr/>
    </dgm:pt>
    <dgm:pt modelId="{CA20178C-DC5A-4317-A7EA-9AB22F1E3D79}" type="pres">
      <dgm:prSet presAssocID="{B2B8B35A-BA4C-4D04-988D-144460AE551D}" presName="node" presStyleLbl="node1" presStyleIdx="0" presStyleCnt="6" custLinFactY="-200000" custLinFactNeighborX="77206" custLinFactNeighborY="-255882">
        <dgm:presLayoutVars>
          <dgm:bulletEnabled val="1"/>
        </dgm:presLayoutVars>
      </dgm:prSet>
      <dgm:spPr/>
    </dgm:pt>
    <dgm:pt modelId="{D82719AE-EC60-4634-BE24-FF938B019A28}" type="pres">
      <dgm:prSet presAssocID="{47F13CE5-ED43-4CEA-89CC-A0E80405A9BD}" presName="sibTrans" presStyleLbl="sibTrans2D1" presStyleIdx="0" presStyleCnt="5"/>
      <dgm:spPr/>
    </dgm:pt>
    <dgm:pt modelId="{46721FE8-EE7E-481E-A008-6B92DD0489F3}" type="pres">
      <dgm:prSet presAssocID="{47F13CE5-ED43-4CEA-89CC-A0E80405A9BD}" presName="connectorText" presStyleLbl="sibTrans2D1" presStyleIdx="0" presStyleCnt="5"/>
      <dgm:spPr/>
    </dgm:pt>
    <dgm:pt modelId="{D13F88EE-29A0-48E2-BCCD-A88C552D3EEA}" type="pres">
      <dgm:prSet presAssocID="{25008031-FDB3-4281-A848-6B696A322B16}" presName="node" presStyleLbl="node1" presStyleIdx="1" presStyleCnt="6" custLinFactY="-500000" custLinFactNeighborX="-36766" custLinFactNeighborY="-514675">
        <dgm:presLayoutVars>
          <dgm:bulletEnabled val="1"/>
        </dgm:presLayoutVars>
      </dgm:prSet>
      <dgm:spPr/>
    </dgm:pt>
    <dgm:pt modelId="{EF933C67-122C-4772-9E57-87E321F7FEDA}" type="pres">
      <dgm:prSet presAssocID="{F4B4FDB0-2FA8-4990-B945-B581CECAAEB5}" presName="sibTrans" presStyleLbl="sibTrans2D1" presStyleIdx="1" presStyleCnt="5"/>
      <dgm:spPr/>
    </dgm:pt>
    <dgm:pt modelId="{DD02F41C-C3E1-4BE0-89CA-60ABE88C69E3}" type="pres">
      <dgm:prSet presAssocID="{F4B4FDB0-2FA8-4990-B945-B581CECAAEB5}" presName="connectorText" presStyleLbl="sibTrans2D1" presStyleIdx="1" presStyleCnt="5"/>
      <dgm:spPr/>
    </dgm:pt>
    <dgm:pt modelId="{36A2150F-80D2-491A-9774-6FC6BF8D381F}" type="pres">
      <dgm:prSet presAssocID="{5F61F593-168E-41F3-867D-C982DDC349AB}" presName="node" presStyleLbl="node1" presStyleIdx="2" presStyleCnt="6" custLinFactX="99706" custLinFactY="-727636" custLinFactNeighborX="100000" custLinFactNeighborY="-800000">
        <dgm:presLayoutVars>
          <dgm:bulletEnabled val="1"/>
        </dgm:presLayoutVars>
      </dgm:prSet>
      <dgm:spPr/>
    </dgm:pt>
    <dgm:pt modelId="{3F854431-25AC-4B7D-9F37-993667350369}" type="pres">
      <dgm:prSet presAssocID="{CF8D7776-F9B6-4BEA-A72E-A3A66B0FCE1E}" presName="sibTrans" presStyleLbl="sibTrans2D1" presStyleIdx="2" presStyleCnt="5"/>
      <dgm:spPr/>
    </dgm:pt>
    <dgm:pt modelId="{D5859135-46F6-4601-9429-9DA32596FD16}" type="pres">
      <dgm:prSet presAssocID="{CF8D7776-F9B6-4BEA-A72E-A3A66B0FCE1E}" presName="connectorText" presStyleLbl="sibTrans2D1" presStyleIdx="2" presStyleCnt="5"/>
      <dgm:spPr/>
    </dgm:pt>
    <dgm:pt modelId="{19059CF7-680D-4BA4-A55E-843B158218E5}" type="pres">
      <dgm:prSet presAssocID="{E2BE29F3-8CF9-424E-91E8-AD9FEA79CAC6}" presName="node" presStyleLbl="node1" presStyleIdx="3" presStyleCnt="6" custScaleX="186454" custLinFactX="100000" custLinFactY="600000" custLinFactNeighborX="130147" custLinFactNeighborY="635164">
        <dgm:presLayoutVars>
          <dgm:bulletEnabled val="1"/>
        </dgm:presLayoutVars>
      </dgm:prSet>
      <dgm:spPr/>
    </dgm:pt>
    <dgm:pt modelId="{0AA24813-582E-4763-A698-0EDDEEC3661B}" type="pres">
      <dgm:prSet presAssocID="{5B50ED73-135A-42B5-A92F-3CD274B4E693}" presName="sibTrans" presStyleLbl="sibTrans2D1" presStyleIdx="3" presStyleCnt="5"/>
      <dgm:spPr/>
    </dgm:pt>
    <dgm:pt modelId="{991B6935-BD2B-4003-BDB8-C02CBDDA1A1F}" type="pres">
      <dgm:prSet presAssocID="{5B50ED73-135A-42B5-A92F-3CD274B4E693}" presName="connectorText" presStyleLbl="sibTrans2D1" presStyleIdx="3" presStyleCnt="5"/>
      <dgm:spPr/>
    </dgm:pt>
    <dgm:pt modelId="{E7A5B589-8BD1-4237-BD84-C2340C23967E}" type="pres">
      <dgm:prSet presAssocID="{8D635F23-7B44-493C-82FA-7EF6613F933D}" presName="node" presStyleLbl="node1" presStyleIdx="4" presStyleCnt="6" custLinFactX="-200000" custLinFactY="1682831" custLinFactNeighborX="-300000" custLinFactNeighborY="1700000">
        <dgm:presLayoutVars>
          <dgm:bulletEnabled val="1"/>
        </dgm:presLayoutVars>
      </dgm:prSet>
      <dgm:spPr/>
    </dgm:pt>
    <dgm:pt modelId="{E67D0966-7CD8-428E-9EE1-776C6406A576}" type="pres">
      <dgm:prSet presAssocID="{2299EE20-8130-4410-B753-57CC7BD7D765}" presName="sibTrans" presStyleLbl="sibTrans2D1" presStyleIdx="4" presStyleCnt="5"/>
      <dgm:spPr/>
    </dgm:pt>
    <dgm:pt modelId="{3BE91893-09B1-4D47-A98B-2E2C70BFE6EF}" type="pres">
      <dgm:prSet presAssocID="{2299EE20-8130-4410-B753-57CC7BD7D765}" presName="connectorText" presStyleLbl="sibTrans2D1" presStyleIdx="4" presStyleCnt="5"/>
      <dgm:spPr/>
    </dgm:pt>
    <dgm:pt modelId="{C4F5B3A4-A21F-4318-8CFB-154F719D6BBA}" type="pres">
      <dgm:prSet presAssocID="{D580A091-A1D3-4E2E-9485-C3CB5E7A1D12}" presName="node" presStyleLbl="node1" presStyleIdx="5" presStyleCnt="6" custLinFactX="-55000" custLinFactY="2400000" custLinFactNeighborX="-100000" custLinFactNeighborY="2486116">
        <dgm:presLayoutVars>
          <dgm:bulletEnabled val="1"/>
        </dgm:presLayoutVars>
      </dgm:prSet>
      <dgm:spPr/>
    </dgm:pt>
  </dgm:ptLst>
  <dgm:cxnLst>
    <dgm:cxn modelId="{560A4D0A-2A48-496C-84DC-342DAFB00FF0}" srcId="{2A31C4BE-1E89-4A29-B264-AC9380374F8D}" destId="{8D635F23-7B44-493C-82FA-7EF6613F933D}" srcOrd="4" destOrd="0" parTransId="{34B59338-05B8-4B31-8A4E-48D93027BBEF}" sibTransId="{2299EE20-8130-4410-B753-57CC7BD7D765}"/>
    <dgm:cxn modelId="{D694BE14-B566-45FB-B256-27C4A0CE7CEB}" type="presOf" srcId="{2A31C4BE-1E89-4A29-B264-AC9380374F8D}" destId="{A76AD455-7D51-4E59-98FC-4B75CF45B8BE}" srcOrd="0" destOrd="0" presId="urn:microsoft.com/office/officeart/2005/8/layout/process1"/>
    <dgm:cxn modelId="{D413ED1E-D219-4B7B-A0F7-74E6C788218E}" srcId="{2A31C4BE-1E89-4A29-B264-AC9380374F8D}" destId="{E2BE29F3-8CF9-424E-91E8-AD9FEA79CAC6}" srcOrd="3" destOrd="0" parTransId="{5D04BEBD-5F13-4ACC-A314-E5C118406BD9}" sibTransId="{5B50ED73-135A-42B5-A92F-3CD274B4E693}"/>
    <dgm:cxn modelId="{4FBED21F-33D9-4B2F-857B-6D6BE4671FC6}" type="presOf" srcId="{47F13CE5-ED43-4CEA-89CC-A0E80405A9BD}" destId="{D82719AE-EC60-4634-BE24-FF938B019A28}" srcOrd="0" destOrd="0" presId="urn:microsoft.com/office/officeart/2005/8/layout/process1"/>
    <dgm:cxn modelId="{5E0D0A20-F678-4EB8-9382-6B9A23FCA114}" type="presOf" srcId="{5B50ED73-135A-42B5-A92F-3CD274B4E693}" destId="{0AA24813-582E-4763-A698-0EDDEEC3661B}" srcOrd="0" destOrd="0" presId="urn:microsoft.com/office/officeart/2005/8/layout/process1"/>
    <dgm:cxn modelId="{5251FA24-99B6-420D-B93E-EF19A353392F}" type="presOf" srcId="{2299EE20-8130-4410-B753-57CC7BD7D765}" destId="{E67D0966-7CD8-428E-9EE1-776C6406A576}" srcOrd="0" destOrd="0" presId="urn:microsoft.com/office/officeart/2005/8/layout/process1"/>
    <dgm:cxn modelId="{620DD42A-9298-464D-9175-A4C82003D7A6}" type="presOf" srcId="{47F13CE5-ED43-4CEA-89CC-A0E80405A9BD}" destId="{46721FE8-EE7E-481E-A008-6B92DD0489F3}" srcOrd="1" destOrd="0" presId="urn:microsoft.com/office/officeart/2005/8/layout/process1"/>
    <dgm:cxn modelId="{5ABC893F-1819-4EBA-91B9-16AA24B84E38}" type="presOf" srcId="{D580A091-A1D3-4E2E-9485-C3CB5E7A1D12}" destId="{C4F5B3A4-A21F-4318-8CFB-154F719D6BBA}" srcOrd="0" destOrd="0" presId="urn:microsoft.com/office/officeart/2005/8/layout/process1"/>
    <dgm:cxn modelId="{77482F40-0F4D-4FF8-B3E3-DBF8398FC8D5}" type="presOf" srcId="{2299EE20-8130-4410-B753-57CC7BD7D765}" destId="{3BE91893-09B1-4D47-A98B-2E2C70BFE6EF}" srcOrd="1" destOrd="0" presId="urn:microsoft.com/office/officeart/2005/8/layout/process1"/>
    <dgm:cxn modelId="{9CE73C47-5C60-4B38-AE82-61731A2424B1}" type="presOf" srcId="{CF8D7776-F9B6-4BEA-A72E-A3A66B0FCE1E}" destId="{D5859135-46F6-4601-9429-9DA32596FD16}" srcOrd="1" destOrd="0" presId="urn:microsoft.com/office/officeart/2005/8/layout/process1"/>
    <dgm:cxn modelId="{B6E65D47-521C-4087-BAB8-854E1BEC81A5}" type="presOf" srcId="{5F61F593-168E-41F3-867D-C982DDC349AB}" destId="{36A2150F-80D2-491A-9774-6FC6BF8D381F}" srcOrd="0" destOrd="0" presId="urn:microsoft.com/office/officeart/2005/8/layout/process1"/>
    <dgm:cxn modelId="{2F337B47-A26E-4848-ADA0-E3025449FC10}" type="presOf" srcId="{E2BE29F3-8CF9-424E-91E8-AD9FEA79CAC6}" destId="{19059CF7-680D-4BA4-A55E-843B158218E5}" srcOrd="0" destOrd="0" presId="urn:microsoft.com/office/officeart/2005/8/layout/process1"/>
    <dgm:cxn modelId="{DF4D7A52-B8B1-4D86-BFB8-FA216EF28DAB}" type="presOf" srcId="{CF8D7776-F9B6-4BEA-A72E-A3A66B0FCE1E}" destId="{3F854431-25AC-4B7D-9F37-993667350369}" srcOrd="0" destOrd="0" presId="urn:microsoft.com/office/officeart/2005/8/layout/process1"/>
    <dgm:cxn modelId="{5FADCB52-AE4B-4A5A-A828-DA3B37DABDF8}" type="presOf" srcId="{8D635F23-7B44-493C-82FA-7EF6613F933D}" destId="{E7A5B589-8BD1-4237-BD84-C2340C23967E}" srcOrd="0" destOrd="0" presId="urn:microsoft.com/office/officeart/2005/8/layout/process1"/>
    <dgm:cxn modelId="{EF64F37B-165E-4875-905B-4CAE1DE97241}" srcId="{2A31C4BE-1E89-4A29-B264-AC9380374F8D}" destId="{B2B8B35A-BA4C-4D04-988D-144460AE551D}" srcOrd="0" destOrd="0" parTransId="{E9CCEA4A-0F4E-4C9B-9538-70C90B131184}" sibTransId="{47F13CE5-ED43-4CEA-89CC-A0E80405A9BD}"/>
    <dgm:cxn modelId="{73CF597C-919E-4A28-88FC-336EE05CAED5}" type="presOf" srcId="{B2B8B35A-BA4C-4D04-988D-144460AE551D}" destId="{CA20178C-DC5A-4317-A7EA-9AB22F1E3D79}" srcOrd="0" destOrd="0" presId="urn:microsoft.com/office/officeart/2005/8/layout/process1"/>
    <dgm:cxn modelId="{9E797885-1B3E-42C7-8A84-51881A3B02D5}" srcId="{2A31C4BE-1E89-4A29-B264-AC9380374F8D}" destId="{D580A091-A1D3-4E2E-9485-C3CB5E7A1D12}" srcOrd="5" destOrd="0" parTransId="{A3FC801B-9BAE-42E7-A6B3-330547EE0597}" sibTransId="{6A632411-93E4-41AA-A65C-1D06BF73E4CD}"/>
    <dgm:cxn modelId="{391E7B86-1547-4816-A2A0-52F476D93C3D}" type="presOf" srcId="{25008031-FDB3-4281-A848-6B696A322B16}" destId="{D13F88EE-29A0-48E2-BCCD-A88C552D3EEA}" srcOrd="0" destOrd="0" presId="urn:microsoft.com/office/officeart/2005/8/layout/process1"/>
    <dgm:cxn modelId="{D1DFBE8F-440C-40EE-8C8A-854F3C3EA3CC}" type="presOf" srcId="{5B50ED73-135A-42B5-A92F-3CD274B4E693}" destId="{991B6935-BD2B-4003-BDB8-C02CBDDA1A1F}" srcOrd="1" destOrd="0" presId="urn:microsoft.com/office/officeart/2005/8/layout/process1"/>
    <dgm:cxn modelId="{3E842EA3-3994-4CEA-8E92-A34EC46CC118}" srcId="{2A31C4BE-1E89-4A29-B264-AC9380374F8D}" destId="{25008031-FDB3-4281-A848-6B696A322B16}" srcOrd="1" destOrd="0" parTransId="{D1447E7D-28F9-40BD-8C82-69FD0C290184}" sibTransId="{F4B4FDB0-2FA8-4990-B945-B581CECAAEB5}"/>
    <dgm:cxn modelId="{46746FA8-DD9B-47C7-BD03-BA8B8B4C517C}" type="presOf" srcId="{F4B4FDB0-2FA8-4990-B945-B581CECAAEB5}" destId="{EF933C67-122C-4772-9E57-87E321F7FEDA}" srcOrd="0" destOrd="0" presId="urn:microsoft.com/office/officeart/2005/8/layout/process1"/>
    <dgm:cxn modelId="{C9989DC2-0DBB-442D-A7ED-C15B6D43349C}" srcId="{2A31C4BE-1E89-4A29-B264-AC9380374F8D}" destId="{5F61F593-168E-41F3-867D-C982DDC349AB}" srcOrd="2" destOrd="0" parTransId="{B619CD7B-DDB4-4F40-B38C-016EBA80D36E}" sibTransId="{CF8D7776-F9B6-4BEA-A72E-A3A66B0FCE1E}"/>
    <dgm:cxn modelId="{1996D1DE-16E6-4307-A64C-BE7BE476AF4A}" type="presOf" srcId="{F4B4FDB0-2FA8-4990-B945-B581CECAAEB5}" destId="{DD02F41C-C3E1-4BE0-89CA-60ABE88C69E3}" srcOrd="1" destOrd="0" presId="urn:microsoft.com/office/officeart/2005/8/layout/process1"/>
    <dgm:cxn modelId="{BDE0A57F-C619-4B9F-93A6-02B25D7694A5}" type="presParOf" srcId="{A76AD455-7D51-4E59-98FC-4B75CF45B8BE}" destId="{CA20178C-DC5A-4317-A7EA-9AB22F1E3D79}" srcOrd="0" destOrd="0" presId="urn:microsoft.com/office/officeart/2005/8/layout/process1"/>
    <dgm:cxn modelId="{845E147F-7445-422C-AB7F-1A2D6B90809D}" type="presParOf" srcId="{A76AD455-7D51-4E59-98FC-4B75CF45B8BE}" destId="{D82719AE-EC60-4634-BE24-FF938B019A28}" srcOrd="1" destOrd="0" presId="urn:microsoft.com/office/officeart/2005/8/layout/process1"/>
    <dgm:cxn modelId="{5F899407-74AF-4F2F-B1F2-A976304B028C}" type="presParOf" srcId="{D82719AE-EC60-4634-BE24-FF938B019A28}" destId="{46721FE8-EE7E-481E-A008-6B92DD0489F3}" srcOrd="0" destOrd="0" presId="urn:microsoft.com/office/officeart/2005/8/layout/process1"/>
    <dgm:cxn modelId="{4773188F-CADC-4350-955E-B51763ABDE35}" type="presParOf" srcId="{A76AD455-7D51-4E59-98FC-4B75CF45B8BE}" destId="{D13F88EE-29A0-48E2-BCCD-A88C552D3EEA}" srcOrd="2" destOrd="0" presId="urn:microsoft.com/office/officeart/2005/8/layout/process1"/>
    <dgm:cxn modelId="{25B20415-B993-42BD-9549-FCBCBAF94F9A}" type="presParOf" srcId="{A76AD455-7D51-4E59-98FC-4B75CF45B8BE}" destId="{EF933C67-122C-4772-9E57-87E321F7FEDA}" srcOrd="3" destOrd="0" presId="urn:microsoft.com/office/officeart/2005/8/layout/process1"/>
    <dgm:cxn modelId="{A067760E-5CCB-444F-BF7E-2AE59BE1B603}" type="presParOf" srcId="{EF933C67-122C-4772-9E57-87E321F7FEDA}" destId="{DD02F41C-C3E1-4BE0-89CA-60ABE88C69E3}" srcOrd="0" destOrd="0" presId="urn:microsoft.com/office/officeart/2005/8/layout/process1"/>
    <dgm:cxn modelId="{DE8CF018-6110-406F-AFE9-5B0E872C3A78}" type="presParOf" srcId="{A76AD455-7D51-4E59-98FC-4B75CF45B8BE}" destId="{36A2150F-80D2-491A-9774-6FC6BF8D381F}" srcOrd="4" destOrd="0" presId="urn:microsoft.com/office/officeart/2005/8/layout/process1"/>
    <dgm:cxn modelId="{DBFF5DBA-FD8C-48C0-8955-E94AD31385F2}" type="presParOf" srcId="{A76AD455-7D51-4E59-98FC-4B75CF45B8BE}" destId="{3F854431-25AC-4B7D-9F37-993667350369}" srcOrd="5" destOrd="0" presId="urn:microsoft.com/office/officeart/2005/8/layout/process1"/>
    <dgm:cxn modelId="{B0FD96ED-0846-45A4-B33B-981FF3AB5D6D}" type="presParOf" srcId="{3F854431-25AC-4B7D-9F37-993667350369}" destId="{D5859135-46F6-4601-9429-9DA32596FD16}" srcOrd="0" destOrd="0" presId="urn:microsoft.com/office/officeart/2005/8/layout/process1"/>
    <dgm:cxn modelId="{E9C59AC6-D180-4993-B29E-BE5E940846E6}" type="presParOf" srcId="{A76AD455-7D51-4E59-98FC-4B75CF45B8BE}" destId="{19059CF7-680D-4BA4-A55E-843B158218E5}" srcOrd="6" destOrd="0" presId="urn:microsoft.com/office/officeart/2005/8/layout/process1"/>
    <dgm:cxn modelId="{3CAD7464-6E53-40FC-9BEC-8D55EAEF94A1}" type="presParOf" srcId="{A76AD455-7D51-4E59-98FC-4B75CF45B8BE}" destId="{0AA24813-582E-4763-A698-0EDDEEC3661B}" srcOrd="7" destOrd="0" presId="urn:microsoft.com/office/officeart/2005/8/layout/process1"/>
    <dgm:cxn modelId="{99110384-CC19-4402-9B8A-FAF5BD374E8D}" type="presParOf" srcId="{0AA24813-582E-4763-A698-0EDDEEC3661B}" destId="{991B6935-BD2B-4003-BDB8-C02CBDDA1A1F}" srcOrd="0" destOrd="0" presId="urn:microsoft.com/office/officeart/2005/8/layout/process1"/>
    <dgm:cxn modelId="{3D52F668-C5A4-4EC9-9D36-71D0F82596E3}" type="presParOf" srcId="{A76AD455-7D51-4E59-98FC-4B75CF45B8BE}" destId="{E7A5B589-8BD1-4237-BD84-C2340C23967E}" srcOrd="8" destOrd="0" presId="urn:microsoft.com/office/officeart/2005/8/layout/process1"/>
    <dgm:cxn modelId="{0BD86D1F-3061-4BFF-A697-1DBF843B53F5}" type="presParOf" srcId="{A76AD455-7D51-4E59-98FC-4B75CF45B8BE}" destId="{E67D0966-7CD8-428E-9EE1-776C6406A576}" srcOrd="9" destOrd="0" presId="urn:microsoft.com/office/officeart/2005/8/layout/process1"/>
    <dgm:cxn modelId="{92D7FB07-9F88-4D26-A5A6-2D84DAA748DE}" type="presParOf" srcId="{E67D0966-7CD8-428E-9EE1-776C6406A576}" destId="{3BE91893-09B1-4D47-A98B-2E2C70BFE6EF}" srcOrd="0" destOrd="0" presId="urn:microsoft.com/office/officeart/2005/8/layout/process1"/>
    <dgm:cxn modelId="{93C68CF0-A527-4588-84B6-2AC1E00E863E}" type="presParOf" srcId="{A76AD455-7D51-4E59-98FC-4B75CF45B8BE}" destId="{C4F5B3A4-A21F-4318-8CFB-154F719D6BBA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F4270-5D8F-4DE9-8439-04D30E94DBA8}">
      <dsp:nvSpPr>
        <dsp:cNvPr id="0" name=""/>
        <dsp:cNvSpPr/>
      </dsp:nvSpPr>
      <dsp:spPr>
        <a:xfrm>
          <a:off x="4386" y="1782327"/>
          <a:ext cx="1311138" cy="7866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/>
            <a:t>Login</a:t>
          </a:r>
          <a:endParaRPr lang="en-US" sz="2000" kern="1200" dirty="0"/>
        </a:p>
      </dsp:txBody>
      <dsp:txXfrm>
        <a:off x="27427" y="1805368"/>
        <a:ext cx="1265056" cy="740601"/>
      </dsp:txXfrm>
    </dsp:sp>
    <dsp:sp modelId="{B32D949E-AB4B-47CF-8227-BBB0AE9B492F}">
      <dsp:nvSpPr>
        <dsp:cNvPr id="0" name=""/>
        <dsp:cNvSpPr/>
      </dsp:nvSpPr>
      <dsp:spPr>
        <a:xfrm>
          <a:off x="1446639" y="2013087"/>
          <a:ext cx="277961" cy="3251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446639" y="2078119"/>
        <a:ext cx="194573" cy="195098"/>
      </dsp:txXfrm>
    </dsp:sp>
    <dsp:sp modelId="{3057BA49-F24E-4C39-A13A-9BE5E1EAEE37}">
      <dsp:nvSpPr>
        <dsp:cNvPr id="0" name=""/>
        <dsp:cNvSpPr/>
      </dsp:nvSpPr>
      <dsp:spPr>
        <a:xfrm>
          <a:off x="1839980" y="1782327"/>
          <a:ext cx="1311138" cy="7866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/>
            <a:t>Kerjakan Ujian</a:t>
          </a:r>
          <a:endParaRPr lang="en-US" sz="2000" kern="1200" dirty="0"/>
        </a:p>
      </dsp:txBody>
      <dsp:txXfrm>
        <a:off x="1863021" y="1805368"/>
        <a:ext cx="1265056" cy="740601"/>
      </dsp:txXfrm>
    </dsp:sp>
    <dsp:sp modelId="{7D181A88-6AA5-49E8-8C7F-129D27F6058D}">
      <dsp:nvSpPr>
        <dsp:cNvPr id="0" name=""/>
        <dsp:cNvSpPr/>
      </dsp:nvSpPr>
      <dsp:spPr>
        <a:xfrm>
          <a:off x="3282233" y="2013087"/>
          <a:ext cx="277961" cy="3251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2233" y="2078119"/>
        <a:ext cx="194573" cy="195098"/>
      </dsp:txXfrm>
    </dsp:sp>
    <dsp:sp modelId="{B2A2DE4A-F9C2-44AF-A407-C31B09B4F90F}">
      <dsp:nvSpPr>
        <dsp:cNvPr id="0" name=""/>
        <dsp:cNvSpPr/>
      </dsp:nvSpPr>
      <dsp:spPr>
        <a:xfrm>
          <a:off x="3675574" y="1782327"/>
          <a:ext cx="1311138" cy="7866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/>
            <a:t>Lihat Hasil</a:t>
          </a:r>
          <a:endParaRPr lang="en-US" sz="2000" kern="1200" dirty="0"/>
        </a:p>
      </dsp:txBody>
      <dsp:txXfrm>
        <a:off x="3698615" y="1805368"/>
        <a:ext cx="1265056" cy="740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0178C-DC5A-4317-A7EA-9AB22F1E3D79}">
      <dsp:nvSpPr>
        <dsp:cNvPr id="0" name=""/>
        <dsp:cNvSpPr/>
      </dsp:nvSpPr>
      <dsp:spPr>
        <a:xfrm>
          <a:off x="183213" y="401698"/>
          <a:ext cx="583877" cy="35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Login</a:t>
          </a:r>
          <a:endParaRPr lang="en-US" sz="900" kern="1200" dirty="0"/>
        </a:p>
      </dsp:txBody>
      <dsp:txXfrm>
        <a:off x="193484" y="411969"/>
        <a:ext cx="563335" cy="330126"/>
      </dsp:txXfrm>
    </dsp:sp>
    <dsp:sp modelId="{D82719AE-EC60-4634-BE24-FF938B019A28}">
      <dsp:nvSpPr>
        <dsp:cNvPr id="0" name=""/>
        <dsp:cNvSpPr/>
      </dsp:nvSpPr>
      <dsp:spPr>
        <a:xfrm rot="19435127">
          <a:off x="728863" y="303017"/>
          <a:ext cx="45923" cy="144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730184" y="336034"/>
        <a:ext cx="32146" cy="86881"/>
      </dsp:txXfrm>
    </dsp:sp>
    <dsp:sp modelId="{D13F88EE-29A0-48E2-BCCD-A88C552D3EEA}">
      <dsp:nvSpPr>
        <dsp:cNvPr id="0" name=""/>
        <dsp:cNvSpPr/>
      </dsp:nvSpPr>
      <dsp:spPr>
        <a:xfrm>
          <a:off x="734459" y="0"/>
          <a:ext cx="583877" cy="35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Buat akun siswa</a:t>
          </a:r>
          <a:endParaRPr lang="en-US" sz="900" kern="1200" dirty="0"/>
        </a:p>
      </dsp:txBody>
      <dsp:txXfrm>
        <a:off x="744730" y="10271"/>
        <a:ext cx="563335" cy="330126"/>
      </dsp:txXfrm>
    </dsp:sp>
    <dsp:sp modelId="{EF933C67-122C-4772-9E57-87E321F7FEDA}">
      <dsp:nvSpPr>
        <dsp:cNvPr id="0" name=""/>
        <dsp:cNvSpPr/>
      </dsp:nvSpPr>
      <dsp:spPr>
        <a:xfrm>
          <a:off x="1602118" y="102933"/>
          <a:ext cx="601618" cy="144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602118" y="131893"/>
        <a:ext cx="558178" cy="86881"/>
      </dsp:txXfrm>
    </dsp:sp>
    <dsp:sp modelId="{36A2150F-80D2-491A-9774-6FC6BF8D381F}">
      <dsp:nvSpPr>
        <dsp:cNvPr id="0" name=""/>
        <dsp:cNvSpPr/>
      </dsp:nvSpPr>
      <dsp:spPr>
        <a:xfrm>
          <a:off x="2453466" y="0"/>
          <a:ext cx="583877" cy="35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Buat Ujian</a:t>
          </a:r>
          <a:endParaRPr lang="en-US" sz="900" kern="1200" dirty="0"/>
        </a:p>
      </dsp:txBody>
      <dsp:txXfrm>
        <a:off x="2463737" y="10271"/>
        <a:ext cx="563335" cy="330126"/>
      </dsp:txXfrm>
    </dsp:sp>
    <dsp:sp modelId="{3F854431-25AC-4B7D-9F37-993667350369}">
      <dsp:nvSpPr>
        <dsp:cNvPr id="0" name=""/>
        <dsp:cNvSpPr/>
      </dsp:nvSpPr>
      <dsp:spPr>
        <a:xfrm rot="4444152">
          <a:off x="2326123" y="2158018"/>
          <a:ext cx="2011764" cy="144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341881" y="2166092"/>
        <a:ext cx="1968324" cy="86881"/>
      </dsp:txXfrm>
    </dsp:sp>
    <dsp:sp modelId="{19059CF7-680D-4BA4-A55E-843B158218E5}">
      <dsp:nvSpPr>
        <dsp:cNvPr id="0" name=""/>
        <dsp:cNvSpPr/>
      </dsp:nvSpPr>
      <dsp:spPr>
        <a:xfrm>
          <a:off x="3343019" y="4000669"/>
          <a:ext cx="1088662" cy="35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Buat pelajaran/soal</a:t>
          </a:r>
          <a:endParaRPr lang="en-US" sz="900" kern="1200" dirty="0"/>
        </a:p>
      </dsp:txBody>
      <dsp:txXfrm>
        <a:off x="3353290" y="4010940"/>
        <a:ext cx="1068120" cy="330126"/>
      </dsp:txXfrm>
    </dsp:sp>
    <dsp:sp modelId="{0AA24813-582E-4763-A698-0EDDEEC3661B}">
      <dsp:nvSpPr>
        <dsp:cNvPr id="0" name=""/>
        <dsp:cNvSpPr/>
      </dsp:nvSpPr>
      <dsp:spPr>
        <a:xfrm rot="10800000">
          <a:off x="2679900" y="4103602"/>
          <a:ext cx="450581" cy="144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723340" y="4132562"/>
        <a:ext cx="407141" cy="86881"/>
      </dsp:txXfrm>
    </dsp:sp>
    <dsp:sp modelId="{E7A5B589-8BD1-4237-BD84-C2340C23967E}">
      <dsp:nvSpPr>
        <dsp:cNvPr id="0" name=""/>
        <dsp:cNvSpPr/>
      </dsp:nvSpPr>
      <dsp:spPr>
        <a:xfrm>
          <a:off x="1908988" y="4000669"/>
          <a:ext cx="583877" cy="35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Buat kunci jawaban</a:t>
          </a:r>
          <a:endParaRPr lang="en-US" sz="900" kern="1200" dirty="0"/>
        </a:p>
      </dsp:txBody>
      <dsp:txXfrm>
        <a:off x="1919259" y="4010940"/>
        <a:ext cx="563335" cy="330126"/>
      </dsp:txXfrm>
    </dsp:sp>
    <dsp:sp modelId="{E67D0966-7CD8-428E-9EE1-776C6406A576}">
      <dsp:nvSpPr>
        <dsp:cNvPr id="0" name=""/>
        <dsp:cNvSpPr/>
      </dsp:nvSpPr>
      <dsp:spPr>
        <a:xfrm>
          <a:off x="2879684" y="4103602"/>
          <a:ext cx="820055" cy="1448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879684" y="4132562"/>
        <a:ext cx="776615" cy="86881"/>
      </dsp:txXfrm>
    </dsp:sp>
    <dsp:sp modelId="{C4F5B3A4-A21F-4318-8CFB-154F719D6BBA}">
      <dsp:nvSpPr>
        <dsp:cNvPr id="0" name=""/>
        <dsp:cNvSpPr/>
      </dsp:nvSpPr>
      <dsp:spPr>
        <a:xfrm>
          <a:off x="4040141" y="4000669"/>
          <a:ext cx="583877" cy="350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900" kern="1200" dirty="0"/>
            <a:t>Beri nilai siswa</a:t>
          </a:r>
          <a:endParaRPr lang="en-US" sz="900" kern="1200" dirty="0"/>
        </a:p>
      </dsp:txBody>
      <dsp:txXfrm>
        <a:off x="4050412" y="4010940"/>
        <a:ext cx="563335" cy="330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3BAF-C35E-4543-8643-13696D99C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CFA54-6C0B-467D-BEDB-0740C3EE9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3A639-8A83-460E-AFBA-8C9B8C13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F34C-8C6F-4D3C-A5FA-C65954C7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F0632-1213-452D-8010-C561009F8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619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07A1-1629-4A7F-B04A-39611348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9107A-F09C-4977-943D-6F37CC8B6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886AD-B5B6-4FA9-AC5C-8510CA4C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B2E7B-14FD-4EAC-A641-DDC3FA1D7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747EF-F57C-4AD7-9A98-C387D586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4897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AAF237-503F-4196-AAB1-7C8DED401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87DA4-F778-445B-B9DF-6C81FBAB7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79463-E928-4538-A5D1-7174A3C2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5DD28-53E4-48B2-A529-BC43F4058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E3C16-1768-4097-934F-F20A359D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777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ADD3-090A-4170-92AB-0917D533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8A9B-E9FB-4800-9E11-D0E25C888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E36E1-8C2C-4B38-B25A-E82E7570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8EA34-85DA-4B5F-8104-03DB4683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3143E-6AE9-4F4A-B809-3BAE6007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544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BF54-2D62-4BAD-9DEF-576BF8243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40006-041C-446F-9E39-A7222991E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B66D3-1CE0-4E3A-A05C-5A144915E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3F63C-E644-4408-BAC7-2C44327E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3E486-2666-468F-81D2-FB307EF3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456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C881-9579-4795-822B-1A3AA5B3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DDEF2-6272-47C3-BAB8-6E4E3C270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562E4-CCAE-4E45-A594-1B0AD2AEC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5F990-0C37-4E65-A569-355B098A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1A65A-591A-408D-BF2D-96BC3171F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A32E3-A742-4D8E-AA91-DF94FAA6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46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C274-72E6-4F2E-B009-486E62182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D1710-16FC-4196-A3C2-BBC8D796C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4297B-71BC-4519-9CF9-3C8011E98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5725D8-EE2B-475F-ADD7-F934C4988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2A5B7-4FDC-4377-A638-E404B43AE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0A1BE6-6E93-4D9F-B9CE-C1B8DA3C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2DDB7-ACD6-428E-8262-CAB1FA2C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D1A98-EAC8-4B70-A861-7C43C737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607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85B0-B5D2-4C24-85DB-855CA41B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C2048-12FB-416B-BA37-3CC98EA7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F53F2-D847-4556-B623-307EB9EC9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B4EE1-1D99-4224-A775-7354D171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622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96320A-7CB4-4EAC-A3AC-7585F8A1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F9CD2-F1B9-41E7-B87E-CB90CC2D4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8B669-3192-4DAD-BFBC-F1D92395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9248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AA0B-DD5B-4E5B-B51C-44C2E01C4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E391D-2AD4-4668-A8AE-950410FBC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398B-344A-4754-ACCC-4BDCEBAA7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06379-7DEB-4565-9B7D-68AC9F5A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30EA-59CA-4CEF-A436-0970185B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21802-5242-490C-9E6A-0EAA9A22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740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12A1-88C9-4D0F-B973-BCA953EE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4080D-9E8C-4D4C-8822-3F270C78FB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42161-6DF5-4261-9EB8-A36CB6769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E30D3-D487-4BAE-A6D6-63001649A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88A5BF-3BCA-45F8-8E35-D0775ADF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CAC6A-8BF3-4FF0-A8B4-E2A8B7CD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028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019DC-E506-4875-938B-12951DAB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84C5F-2379-4BED-9313-760A39A38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81340-6E73-4DE1-BA0B-CD85120D8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05A5D-5F25-41BA-AC4F-A2540E8D4A3A}" type="datetimeFigureOut">
              <a:rPr lang="en-ID" smtClean="0"/>
              <a:t>18/12/2023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D4FB5-38D3-434D-A568-FE27D9461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7A45-A644-4A54-A657-C443C825E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148B2-813A-4B91-8333-6CC7F5B5910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03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svg"/><Relationship Id="rId7" Type="http://schemas.openxmlformats.org/officeDocument/2006/relationships/image" Target="../media/image1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svg"/><Relationship Id="rId7" Type="http://schemas.openxmlformats.org/officeDocument/2006/relationships/image" Target="../media/image1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1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1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svg"/><Relationship Id="rId7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sv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svg"/><Relationship Id="rId7" Type="http://schemas.openxmlformats.org/officeDocument/2006/relationships/image" Target="../media/image1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A0828E-F707-4C68-B312-EB48E007EC51}"/>
              </a:ext>
            </a:extLst>
          </p:cNvPr>
          <p:cNvSpPr/>
          <p:nvPr/>
        </p:nvSpPr>
        <p:spPr>
          <a:xfrm>
            <a:off x="1524000" y="1122362"/>
            <a:ext cx="9144000" cy="4154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1812C-715F-4A1A-86A6-12FB7196E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386"/>
            <a:ext cx="9144000" cy="4241223"/>
          </a:xfr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id-ID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1A6609-A151-4A1F-8769-788B365B1D46}"/>
              </a:ext>
            </a:extLst>
          </p:cNvPr>
          <p:cNvSpPr/>
          <p:nvPr/>
        </p:nvSpPr>
        <p:spPr>
          <a:xfrm>
            <a:off x="2085975" y="4273550"/>
            <a:ext cx="5991548" cy="14605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1C5615-FF3C-443A-BE76-3471B1744BD1}"/>
              </a:ext>
            </a:extLst>
          </p:cNvPr>
          <p:cNvSpPr/>
          <p:nvPr/>
        </p:nvSpPr>
        <p:spPr>
          <a:xfrm>
            <a:off x="2085975" y="4528704"/>
            <a:ext cx="5991548" cy="14605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2BE03A-DD33-4303-B946-EEDEE8CC4877}"/>
              </a:ext>
            </a:extLst>
          </p:cNvPr>
          <p:cNvSpPr/>
          <p:nvPr/>
        </p:nvSpPr>
        <p:spPr>
          <a:xfrm>
            <a:off x="2085975" y="4783858"/>
            <a:ext cx="5191125" cy="14605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1A97DB-4BDA-4700-AF53-5F8A424A0294}"/>
              </a:ext>
            </a:extLst>
          </p:cNvPr>
          <p:cNvSpPr/>
          <p:nvPr/>
        </p:nvSpPr>
        <p:spPr>
          <a:xfrm>
            <a:off x="3876675" y="2186623"/>
            <a:ext cx="5991548" cy="14605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E9086BA-9A41-4725-AFB6-64BD14E3AB2D}"/>
              </a:ext>
            </a:extLst>
          </p:cNvPr>
          <p:cNvSpPr/>
          <p:nvPr/>
        </p:nvSpPr>
        <p:spPr>
          <a:xfrm>
            <a:off x="3876675" y="2450286"/>
            <a:ext cx="4173798" cy="14605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0B674-3530-510D-2B34-9DAD62C4C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12" y="1589794"/>
            <a:ext cx="1238251" cy="1238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C08B21-2B1A-8553-EE54-C69C012EF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190" y="4340052"/>
            <a:ext cx="1034470" cy="1033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487F1-A4C5-F359-20F8-29D586812E9A}"/>
              </a:ext>
            </a:extLst>
          </p:cNvPr>
          <p:cNvSpPr txBox="1"/>
          <p:nvPr/>
        </p:nvSpPr>
        <p:spPr>
          <a:xfrm>
            <a:off x="2404110" y="3896527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/>
              <a:t>Hafidz Rizal Al-Fadlil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C8742-9E70-2BD6-2EFA-C6D34D2493E1}"/>
              </a:ext>
            </a:extLst>
          </p:cNvPr>
          <p:cNvSpPr txBox="1"/>
          <p:nvPr/>
        </p:nvSpPr>
        <p:spPr>
          <a:xfrm>
            <a:off x="2085974" y="2828925"/>
            <a:ext cx="7782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Presentasi Laporan PKL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4824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resentation with bar chart">
            <a:extLst>
              <a:ext uri="{FF2B5EF4-FFF2-40B4-BE49-F238E27FC236}">
                <a16:creationId xmlns:a16="http://schemas.microsoft.com/office/drawing/2014/main" id="{2FFBD3C2-841F-4928-9D3C-E9D49A09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2904852"/>
            <a:ext cx="4095750" cy="409575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2305670" y="244714"/>
            <a:ext cx="6735835" cy="1115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Fitur-Fitur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Baru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A809CF6-661D-40C1-890A-9463291B3E34}"/>
              </a:ext>
            </a:extLst>
          </p:cNvPr>
          <p:cNvSpPr txBox="1">
            <a:spLocks/>
          </p:cNvSpPr>
          <p:nvPr/>
        </p:nvSpPr>
        <p:spPr>
          <a:xfrm>
            <a:off x="2033939" y="1723040"/>
            <a:ext cx="8124121" cy="4638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b="1" dirty="0" err="1">
                <a:solidFill>
                  <a:schemeClr val="accent1"/>
                </a:solidFill>
              </a:rPr>
              <a:t>Tombol</a:t>
            </a:r>
            <a:r>
              <a:rPr lang="en-ID" b="1" dirty="0">
                <a:solidFill>
                  <a:schemeClr val="accent1"/>
                </a:solidFill>
              </a:rPr>
              <a:t> </a:t>
            </a:r>
            <a:r>
              <a:rPr lang="en-ID" b="1" dirty="0" err="1">
                <a:solidFill>
                  <a:schemeClr val="accent1"/>
                </a:solidFill>
              </a:rPr>
              <a:t>Selesai</a:t>
            </a:r>
            <a:r>
              <a:rPr lang="en-ID" b="1" dirty="0">
                <a:solidFill>
                  <a:schemeClr val="accent1"/>
                </a:solidFill>
              </a:rPr>
              <a:t> </a:t>
            </a:r>
            <a:endParaRPr lang="id-ID" b="1" dirty="0">
              <a:solidFill>
                <a:schemeClr val="accent1"/>
              </a:solidFill>
            </a:endParaRPr>
          </a:p>
          <a:p>
            <a:pPr lvl="1" algn="l"/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tombol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selesai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bekerja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secara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real time,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tombol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selesai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terbuka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kuncinya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secara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otomatis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setelah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waktu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tunggu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selesai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tanpa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perlu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merefresh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halaman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algn="l"/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tombol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selesai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disimpan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 sidebar,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siswa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bisa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menyelesaikan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ujian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mana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saja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setelah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memeriksa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 algn="l"/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waktu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tunggu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terlihat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 algn="l"/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/>
            <a:endParaRPr lang="en-ID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D957E9-E389-DDB8-BB8F-50FAF71A1A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1" t="76201" r="3091" b="5616"/>
          <a:stretch/>
        </p:blipFill>
        <p:spPr bwMode="auto">
          <a:xfrm>
            <a:off x="5132465" y="4042244"/>
            <a:ext cx="5706829" cy="25047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1B87C04-DE04-F39D-357A-B1F41CA2B94A}"/>
              </a:ext>
            </a:extLst>
          </p:cNvPr>
          <p:cNvSpPr txBox="1">
            <a:spLocks/>
          </p:cNvSpPr>
          <p:nvPr/>
        </p:nvSpPr>
        <p:spPr>
          <a:xfrm>
            <a:off x="1779252" y="7544447"/>
            <a:ext cx="8124121" cy="4638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accent1"/>
                </a:solidFill>
              </a:rPr>
              <a:t>Pemilihan </a:t>
            </a:r>
            <a:r>
              <a:rPr lang="en-ID" b="1" dirty="0">
                <a:solidFill>
                  <a:schemeClr val="accent1"/>
                </a:solidFill>
              </a:rPr>
              <a:t>S</a:t>
            </a:r>
            <a:r>
              <a:rPr lang="id-ID" b="1" dirty="0">
                <a:solidFill>
                  <a:schemeClr val="accent1"/>
                </a:solidFill>
              </a:rPr>
              <a:t>oal</a:t>
            </a:r>
          </a:p>
          <a:p>
            <a:pPr lvl="1" algn="l"/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tidak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menampilkan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pemilihan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angka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tetapi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juga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menampilkan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potongan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untuk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mempermudah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siswa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pergi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diinginkan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algn="l"/>
            <a:endParaRPr lang="en-ID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28142-9A85-A3AD-3C46-BC3E0DCDC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93" y="9453607"/>
            <a:ext cx="4323951" cy="2625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446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resentation with bar chart">
            <a:extLst>
              <a:ext uri="{FF2B5EF4-FFF2-40B4-BE49-F238E27FC236}">
                <a16:creationId xmlns:a16="http://schemas.microsoft.com/office/drawing/2014/main" id="{2FFBD3C2-841F-4928-9D3C-E9D49A09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2904852"/>
            <a:ext cx="4095750" cy="409575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2305670" y="244714"/>
            <a:ext cx="6735835" cy="1115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Fitur-Fitur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Baru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714B46C-7D4F-616E-C142-F50DF47791DE}"/>
              </a:ext>
            </a:extLst>
          </p:cNvPr>
          <p:cNvSpPr txBox="1">
            <a:spLocks/>
          </p:cNvSpPr>
          <p:nvPr/>
        </p:nvSpPr>
        <p:spPr>
          <a:xfrm>
            <a:off x="1779252" y="1519840"/>
            <a:ext cx="8124121" cy="4638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accent1"/>
                </a:solidFill>
              </a:rPr>
              <a:t>Notifikasi Waktu Tunggu Terlihat</a:t>
            </a:r>
          </a:p>
          <a:p>
            <a:pPr algn="l"/>
            <a:endParaRPr lang="en-ID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7F23A-F173-7D88-06A6-DF80B3163C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9084" r="29808" b="82711"/>
          <a:stretch/>
        </p:blipFill>
        <p:spPr bwMode="auto">
          <a:xfrm>
            <a:off x="1779252" y="2186623"/>
            <a:ext cx="7636657" cy="8799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14B46C-7D4F-616E-C142-F50DF47791DE}"/>
              </a:ext>
            </a:extLst>
          </p:cNvPr>
          <p:cNvSpPr txBox="1">
            <a:spLocks/>
          </p:cNvSpPr>
          <p:nvPr/>
        </p:nvSpPr>
        <p:spPr>
          <a:xfrm>
            <a:off x="1291788" y="8687556"/>
            <a:ext cx="8124121" cy="4638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accent1"/>
                </a:solidFill>
              </a:rPr>
              <a:t>Pemilihan </a:t>
            </a:r>
            <a:r>
              <a:rPr lang="en-ID" b="1" dirty="0">
                <a:solidFill>
                  <a:schemeClr val="accent1"/>
                </a:solidFill>
              </a:rPr>
              <a:t>S</a:t>
            </a:r>
            <a:r>
              <a:rPr lang="id-ID" b="1" dirty="0">
                <a:solidFill>
                  <a:schemeClr val="accent1"/>
                </a:solidFill>
              </a:rPr>
              <a:t>oal</a:t>
            </a:r>
          </a:p>
          <a:p>
            <a:pPr lvl="1" algn="l"/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tidak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menampilkan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pemilihan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angka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tetapi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juga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menampilkan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potongan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untuk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mempermudah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siswa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pergi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diinginkan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algn="l"/>
            <a:endParaRPr lang="en-ID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A84DF-383C-40C7-D6A3-A30716E519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29" y="10596716"/>
            <a:ext cx="4323951" cy="2625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9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resentation with bar chart">
            <a:extLst>
              <a:ext uri="{FF2B5EF4-FFF2-40B4-BE49-F238E27FC236}">
                <a16:creationId xmlns:a16="http://schemas.microsoft.com/office/drawing/2014/main" id="{2FFBD3C2-841F-4928-9D3C-E9D49A09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2904852"/>
            <a:ext cx="4095750" cy="409575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2305670" y="244714"/>
            <a:ext cx="6735835" cy="1115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Fitur-Fitur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Baru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086911-E255-55FE-1089-16C31AD764B9}"/>
              </a:ext>
            </a:extLst>
          </p:cNvPr>
          <p:cNvSpPr txBox="1">
            <a:spLocks/>
          </p:cNvSpPr>
          <p:nvPr/>
        </p:nvSpPr>
        <p:spPr>
          <a:xfrm>
            <a:off x="1870713" y="1672240"/>
            <a:ext cx="8124121" cy="4638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accent1"/>
                </a:solidFill>
              </a:rPr>
              <a:t>Pemilihan </a:t>
            </a:r>
            <a:r>
              <a:rPr lang="en-ID" b="1" dirty="0">
                <a:solidFill>
                  <a:schemeClr val="accent1"/>
                </a:solidFill>
              </a:rPr>
              <a:t>S</a:t>
            </a:r>
            <a:r>
              <a:rPr lang="id-ID" b="1" dirty="0">
                <a:solidFill>
                  <a:schemeClr val="accent1"/>
                </a:solidFill>
              </a:rPr>
              <a:t>oal</a:t>
            </a:r>
          </a:p>
          <a:p>
            <a:pPr lvl="1" algn="l"/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tidak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menampilkan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pemilihan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angka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tetapi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juga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menampilkan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potongan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untuk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mempermudah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siswa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pergi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ke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diinginkan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algn="l"/>
            <a:endParaRPr lang="en-ID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1B1D1-898E-1EAF-2135-8D0715B4AA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554" y="3581400"/>
            <a:ext cx="4323951" cy="2625256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CF2DE2-6E77-94BB-7310-6F003CB5AADE}"/>
              </a:ext>
            </a:extLst>
          </p:cNvPr>
          <p:cNvSpPr txBox="1">
            <a:spLocks/>
          </p:cNvSpPr>
          <p:nvPr/>
        </p:nvSpPr>
        <p:spPr>
          <a:xfrm>
            <a:off x="1870713" y="7677150"/>
            <a:ext cx="8124121" cy="4638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accent1"/>
                </a:solidFill>
              </a:rPr>
              <a:t>teks editor</a:t>
            </a:r>
          </a:p>
          <a:p>
            <a:pPr lvl="1" algn="l"/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guru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tidak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perlu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menggunakan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gambar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untuk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teks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miring,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tebal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dll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ID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90DD73-D1D9-0E77-EA0D-3C743E18E88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t="32320" r="60291" b="55283"/>
          <a:stretch/>
        </p:blipFill>
        <p:spPr bwMode="auto">
          <a:xfrm>
            <a:off x="2874645" y="9556919"/>
            <a:ext cx="5842676" cy="1838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2995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resentation with bar chart">
            <a:extLst>
              <a:ext uri="{FF2B5EF4-FFF2-40B4-BE49-F238E27FC236}">
                <a16:creationId xmlns:a16="http://schemas.microsoft.com/office/drawing/2014/main" id="{2FFBD3C2-841F-4928-9D3C-E9D49A09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2904852"/>
            <a:ext cx="4095750" cy="409575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2305670" y="244714"/>
            <a:ext cx="6735835" cy="1115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Fitur-Fitur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Baru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086911-E255-55FE-1089-16C31AD764B9}"/>
              </a:ext>
            </a:extLst>
          </p:cNvPr>
          <p:cNvSpPr txBox="1">
            <a:spLocks/>
          </p:cNvSpPr>
          <p:nvPr/>
        </p:nvSpPr>
        <p:spPr>
          <a:xfrm>
            <a:off x="1870713" y="1672240"/>
            <a:ext cx="8124121" cy="4638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accent1"/>
                </a:solidFill>
              </a:rPr>
              <a:t>teks editor</a:t>
            </a:r>
          </a:p>
          <a:p>
            <a:pPr lvl="1" algn="l"/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guru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tidak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perlu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menggunakan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gambar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untuk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teks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miring,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tebal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dll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ID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A73A18-783F-1E82-C484-655DD76841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0" t="32320" r="60291" b="55283"/>
          <a:stretch/>
        </p:blipFill>
        <p:spPr bwMode="auto">
          <a:xfrm>
            <a:off x="2874645" y="3552009"/>
            <a:ext cx="5842676" cy="18383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775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resentation with bar chart">
            <a:extLst>
              <a:ext uri="{FF2B5EF4-FFF2-40B4-BE49-F238E27FC236}">
                <a16:creationId xmlns:a16="http://schemas.microsoft.com/office/drawing/2014/main" id="{2FFBD3C2-841F-4928-9D3C-E9D49A09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7682" y="2904852"/>
            <a:ext cx="4095750" cy="409575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1703441" y="2994170"/>
            <a:ext cx="8785117" cy="111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Tampilan Semua Halaman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00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1703441" y="162173"/>
            <a:ext cx="8785117" cy="111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Tampilan Semua Halaman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7D60C-472C-47DC-17A5-D90D8DF897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94" y="2235000"/>
            <a:ext cx="4901764" cy="2680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2F50F7-1C9E-9797-736F-CC844DEE06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1" y="2904852"/>
            <a:ext cx="4901764" cy="268065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729F62B-184B-57F5-CF6A-FF8E18F0F7BE}"/>
              </a:ext>
            </a:extLst>
          </p:cNvPr>
          <p:cNvSpPr txBox="1">
            <a:spLocks/>
          </p:cNvSpPr>
          <p:nvPr/>
        </p:nvSpPr>
        <p:spPr>
          <a:xfrm>
            <a:off x="2017768" y="963280"/>
            <a:ext cx="1668408" cy="47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Semua User</a:t>
            </a:r>
            <a:endParaRPr lang="en-ID" sz="18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F8B797-2565-A885-6AE8-3F7656C79F65}"/>
              </a:ext>
            </a:extLst>
          </p:cNvPr>
          <p:cNvSpPr txBox="1">
            <a:spLocks/>
          </p:cNvSpPr>
          <p:nvPr/>
        </p:nvSpPr>
        <p:spPr>
          <a:xfrm>
            <a:off x="1379593" y="5114892"/>
            <a:ext cx="838202" cy="247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Login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25F179-3EC9-BE99-4B5E-3697127F0D2D}"/>
              </a:ext>
            </a:extLst>
          </p:cNvPr>
          <p:cNvSpPr txBox="1">
            <a:spLocks/>
          </p:cNvSpPr>
          <p:nvPr/>
        </p:nvSpPr>
        <p:spPr>
          <a:xfrm>
            <a:off x="6762751" y="5810217"/>
            <a:ext cx="838202" cy="247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Profil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5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1703441" y="162173"/>
            <a:ext cx="8785117" cy="111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Tampilan Semua Halaman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29F62B-184B-57F5-CF6A-FF8E18F0F7BE}"/>
              </a:ext>
            </a:extLst>
          </p:cNvPr>
          <p:cNvSpPr txBox="1">
            <a:spLocks/>
          </p:cNvSpPr>
          <p:nvPr/>
        </p:nvSpPr>
        <p:spPr>
          <a:xfrm>
            <a:off x="2017768" y="963280"/>
            <a:ext cx="1668408" cy="47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Siswa</a:t>
            </a:r>
            <a:endParaRPr lang="en-ID" sz="18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F8B797-2565-A885-6AE8-3F7656C79F65}"/>
              </a:ext>
            </a:extLst>
          </p:cNvPr>
          <p:cNvSpPr txBox="1">
            <a:spLocks/>
          </p:cNvSpPr>
          <p:nvPr/>
        </p:nvSpPr>
        <p:spPr>
          <a:xfrm>
            <a:off x="1036692" y="5039253"/>
            <a:ext cx="1706507" cy="247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Halaman utama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25F179-3EC9-BE99-4B5E-3697127F0D2D}"/>
              </a:ext>
            </a:extLst>
          </p:cNvPr>
          <p:cNvSpPr txBox="1">
            <a:spLocks/>
          </p:cNvSpPr>
          <p:nvPr/>
        </p:nvSpPr>
        <p:spPr>
          <a:xfrm>
            <a:off x="5829301" y="5286937"/>
            <a:ext cx="1647824" cy="338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Halaman Ujian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DA7C0-7A44-604E-4566-AED83B8BF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94905"/>
            <a:ext cx="2804160" cy="1533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302BB-6FA4-1B56-5BE8-4EB8B75837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91" y="3320355"/>
            <a:ext cx="2804160" cy="1533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689E1F-AEE9-FEE3-84B6-6B3EBB3DF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101" y="2686595"/>
            <a:ext cx="4528457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4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1703441" y="162173"/>
            <a:ext cx="8785117" cy="111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Tampilan Semua Halaman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29F62B-184B-57F5-CF6A-FF8E18F0F7BE}"/>
              </a:ext>
            </a:extLst>
          </p:cNvPr>
          <p:cNvSpPr txBox="1">
            <a:spLocks/>
          </p:cNvSpPr>
          <p:nvPr/>
        </p:nvSpPr>
        <p:spPr>
          <a:xfrm>
            <a:off x="2017768" y="963280"/>
            <a:ext cx="1668408" cy="47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Guru</a:t>
            </a:r>
            <a:endParaRPr lang="en-ID" sz="18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F8B797-2565-A885-6AE8-3F7656C79F65}"/>
              </a:ext>
            </a:extLst>
          </p:cNvPr>
          <p:cNvSpPr txBox="1">
            <a:spLocks/>
          </p:cNvSpPr>
          <p:nvPr/>
        </p:nvSpPr>
        <p:spPr>
          <a:xfrm>
            <a:off x="1036692" y="5039253"/>
            <a:ext cx="1706507" cy="247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Halaman utama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25F179-3EC9-BE99-4B5E-3697127F0D2D}"/>
              </a:ext>
            </a:extLst>
          </p:cNvPr>
          <p:cNvSpPr txBox="1">
            <a:spLocks/>
          </p:cNvSpPr>
          <p:nvPr/>
        </p:nvSpPr>
        <p:spPr>
          <a:xfrm>
            <a:off x="6678931" y="3199546"/>
            <a:ext cx="2152650" cy="41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Halaman buat soal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CBAC4-C373-45A8-0271-D519D0C61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92" y="2705083"/>
            <a:ext cx="4023360" cy="2200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8497A-5A4A-7666-313A-D5F6143B2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9" y="1277851"/>
            <a:ext cx="3428999" cy="18752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462989-6115-12DC-DAFD-1BB1B7B62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9" y="3704916"/>
            <a:ext cx="4438650" cy="242738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7630B36-27B1-D410-C9CF-464980CF4706}"/>
              </a:ext>
            </a:extLst>
          </p:cNvPr>
          <p:cNvSpPr txBox="1">
            <a:spLocks/>
          </p:cNvSpPr>
          <p:nvPr/>
        </p:nvSpPr>
        <p:spPr>
          <a:xfrm>
            <a:off x="6678931" y="6207813"/>
            <a:ext cx="3103244" cy="41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Halaman buat kunci jawaban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35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1703441" y="162173"/>
            <a:ext cx="8785117" cy="11156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Tampilan Semua Halaman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29F62B-184B-57F5-CF6A-FF8E18F0F7BE}"/>
              </a:ext>
            </a:extLst>
          </p:cNvPr>
          <p:cNvSpPr txBox="1">
            <a:spLocks/>
          </p:cNvSpPr>
          <p:nvPr/>
        </p:nvSpPr>
        <p:spPr>
          <a:xfrm>
            <a:off x="2017768" y="963280"/>
            <a:ext cx="1668408" cy="47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Guru</a:t>
            </a:r>
            <a:endParaRPr lang="en-ID" sz="18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F8B797-2565-A885-6AE8-3F7656C79F65}"/>
              </a:ext>
            </a:extLst>
          </p:cNvPr>
          <p:cNvSpPr txBox="1">
            <a:spLocks/>
          </p:cNvSpPr>
          <p:nvPr/>
        </p:nvSpPr>
        <p:spPr>
          <a:xfrm>
            <a:off x="1027167" y="4702301"/>
            <a:ext cx="2258958" cy="381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Halaman kelola user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7630B36-27B1-D410-C9CF-464980CF4706}"/>
              </a:ext>
            </a:extLst>
          </p:cNvPr>
          <p:cNvSpPr txBox="1">
            <a:spLocks/>
          </p:cNvSpPr>
          <p:nvPr/>
        </p:nvSpPr>
        <p:spPr>
          <a:xfrm>
            <a:off x="5802633" y="5088978"/>
            <a:ext cx="3103244" cy="418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Halaman penilaian</a:t>
            </a:r>
            <a:endParaRPr lang="en-ID" sz="1600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71679-3785-894D-8207-40FE60698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45" y="2401659"/>
            <a:ext cx="3824225" cy="2091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7131E-E6BA-80E9-84C0-9B75FAD07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2" y="2006947"/>
            <a:ext cx="5200650" cy="28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D08C-DFA9-0897-E9F8-621CA255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2766218"/>
            <a:ext cx="10515600" cy="1325563"/>
          </a:xfrm>
          <a:noFill/>
        </p:spPr>
        <p:txBody>
          <a:bodyPr/>
          <a:lstStyle/>
          <a:p>
            <a:pPr algn="ctr"/>
            <a:r>
              <a:rPr lang="id-ID" b="1" dirty="0">
                <a:solidFill>
                  <a:schemeClr val="bg1"/>
                </a:solidFill>
              </a:rPr>
              <a:t>Sekian dan Terimakasih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A0828E-F707-4C68-B312-EB48E007EC51}"/>
              </a:ext>
            </a:extLst>
          </p:cNvPr>
          <p:cNvSpPr/>
          <p:nvPr/>
        </p:nvSpPr>
        <p:spPr>
          <a:xfrm>
            <a:off x="1143000" y="1045120"/>
            <a:ext cx="4173799" cy="41549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1812C-715F-4A1A-86A6-12FB7196E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3386"/>
            <a:ext cx="4173799" cy="4832639"/>
          </a:xfrm>
          <a:solidFill>
            <a:schemeClr val="bg1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id-ID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1A6609-A151-4A1F-8769-788B365B1D46}"/>
              </a:ext>
            </a:extLst>
          </p:cNvPr>
          <p:cNvSpPr/>
          <p:nvPr/>
        </p:nvSpPr>
        <p:spPr>
          <a:xfrm>
            <a:off x="1468755" y="4796906"/>
            <a:ext cx="3373755" cy="15631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1C5615-FF3C-443A-BE76-3471B1744BD1}"/>
              </a:ext>
            </a:extLst>
          </p:cNvPr>
          <p:cNvSpPr/>
          <p:nvPr/>
        </p:nvSpPr>
        <p:spPr>
          <a:xfrm>
            <a:off x="1468755" y="5052060"/>
            <a:ext cx="3373755" cy="15631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2BE03A-DD33-4303-B946-EEDEE8CC4877}"/>
              </a:ext>
            </a:extLst>
          </p:cNvPr>
          <p:cNvSpPr/>
          <p:nvPr/>
        </p:nvSpPr>
        <p:spPr>
          <a:xfrm>
            <a:off x="1468756" y="5307214"/>
            <a:ext cx="2923048" cy="15631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A487F1-A4C5-F359-20F8-29D586812E9A}"/>
              </a:ext>
            </a:extLst>
          </p:cNvPr>
          <p:cNvSpPr txBox="1"/>
          <p:nvPr/>
        </p:nvSpPr>
        <p:spPr>
          <a:xfrm>
            <a:off x="1468755" y="3485062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/>
              <a:t>Hafidz Rizal Al-Fadlil</a:t>
            </a:r>
            <a:endParaRPr 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C8742-9E70-2BD6-2EFA-C6D34D2493E1}"/>
              </a:ext>
            </a:extLst>
          </p:cNvPr>
          <p:cNvSpPr txBox="1"/>
          <p:nvPr/>
        </p:nvSpPr>
        <p:spPr>
          <a:xfrm>
            <a:off x="1933574" y="-1229491"/>
            <a:ext cx="7782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6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Presentasi Laporan PKL</a:t>
            </a:r>
            <a:endParaRPr lang="en-US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FFC304-0DF4-54C7-3052-A4EF1461EA80}"/>
              </a:ext>
            </a:extLst>
          </p:cNvPr>
          <p:cNvSpPr txBox="1"/>
          <p:nvPr/>
        </p:nvSpPr>
        <p:spPr>
          <a:xfrm>
            <a:off x="1468755" y="3903513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/>
              <a:t>XII</a:t>
            </a:r>
            <a:endParaRPr 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79240-2321-CC24-4482-A49496776664}"/>
              </a:ext>
            </a:extLst>
          </p:cNvPr>
          <p:cNvSpPr txBox="1"/>
          <p:nvPr/>
        </p:nvSpPr>
        <p:spPr>
          <a:xfrm>
            <a:off x="1468755" y="4321964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/>
              <a:t>Rekayasa Perangkat Lunak</a:t>
            </a:r>
            <a:endParaRPr 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2EE0C-59AE-46A1-7BD7-3FEC21374B38}"/>
              </a:ext>
            </a:extLst>
          </p:cNvPr>
          <p:cNvSpPr txBox="1"/>
          <p:nvPr/>
        </p:nvSpPr>
        <p:spPr>
          <a:xfrm>
            <a:off x="1468755" y="3309908"/>
            <a:ext cx="14954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b="1" dirty="0">
                <a:solidFill>
                  <a:schemeClr val="bg2">
                    <a:lumMod val="50000"/>
                  </a:schemeClr>
                </a:solidFill>
              </a:rPr>
              <a:t>nama</a:t>
            </a:r>
            <a:endParaRPr 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7FD54-919F-2AB4-06CC-A4457C34C5DF}"/>
              </a:ext>
            </a:extLst>
          </p:cNvPr>
          <p:cNvSpPr txBox="1"/>
          <p:nvPr/>
        </p:nvSpPr>
        <p:spPr>
          <a:xfrm>
            <a:off x="1468755" y="3786711"/>
            <a:ext cx="14954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b="1" dirty="0">
                <a:solidFill>
                  <a:schemeClr val="bg2">
                    <a:lumMod val="50000"/>
                  </a:schemeClr>
                </a:solidFill>
              </a:rPr>
              <a:t>kelas</a:t>
            </a:r>
            <a:endParaRPr 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0E8E5-0F7C-933B-98C2-57BA26156AAD}"/>
              </a:ext>
            </a:extLst>
          </p:cNvPr>
          <p:cNvSpPr txBox="1"/>
          <p:nvPr/>
        </p:nvSpPr>
        <p:spPr>
          <a:xfrm>
            <a:off x="1457715" y="4202317"/>
            <a:ext cx="14954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b="1" dirty="0">
                <a:solidFill>
                  <a:schemeClr val="bg2">
                    <a:lumMod val="50000"/>
                  </a:schemeClr>
                </a:solidFill>
              </a:rPr>
              <a:t>jurusan</a:t>
            </a:r>
            <a:endParaRPr lang="en-US" sz="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0CA10-451B-63F9-B96F-CC215F24204E}"/>
              </a:ext>
            </a:extLst>
          </p:cNvPr>
          <p:cNvSpPr txBox="1"/>
          <p:nvPr/>
        </p:nvSpPr>
        <p:spPr>
          <a:xfrm>
            <a:off x="1316355" y="1099629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</a:rPr>
              <a:t>Biodata Siswa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19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DB6F5F-5808-1F00-65FA-D9E5964F9704}"/>
              </a:ext>
            </a:extLst>
          </p:cNvPr>
          <p:cNvSpPr/>
          <p:nvPr/>
        </p:nvSpPr>
        <p:spPr>
          <a:xfrm>
            <a:off x="6372483" y="1836031"/>
            <a:ext cx="4557584" cy="4182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AA6CA9-1438-CBF4-2978-C2AF2E7263E0}"/>
              </a:ext>
            </a:extLst>
          </p:cNvPr>
          <p:cNvSpPr txBox="1">
            <a:spLocks/>
          </p:cNvSpPr>
          <p:nvPr/>
        </p:nvSpPr>
        <p:spPr>
          <a:xfrm>
            <a:off x="6372483" y="2254296"/>
            <a:ext cx="4557584" cy="2869457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55D4E-41AE-A878-DF05-6C4A24F89B4C}"/>
              </a:ext>
            </a:extLst>
          </p:cNvPr>
          <p:cNvSpPr txBox="1"/>
          <p:nvPr/>
        </p:nvSpPr>
        <p:spPr>
          <a:xfrm>
            <a:off x="6545837" y="1890539"/>
            <a:ext cx="266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</a:rPr>
              <a:t>Pelaksanaan PKL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05A0DE-4663-8FDE-7A20-A89C29037FAE}"/>
              </a:ext>
            </a:extLst>
          </p:cNvPr>
          <p:cNvSpPr/>
          <p:nvPr/>
        </p:nvSpPr>
        <p:spPr>
          <a:xfrm>
            <a:off x="643066" y="1473746"/>
            <a:ext cx="4557584" cy="4182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EDEAFE-D6E0-09F5-954F-6B2BBDC4121F}"/>
              </a:ext>
            </a:extLst>
          </p:cNvPr>
          <p:cNvSpPr txBox="1">
            <a:spLocks/>
          </p:cNvSpPr>
          <p:nvPr/>
        </p:nvSpPr>
        <p:spPr>
          <a:xfrm>
            <a:off x="643066" y="1892011"/>
            <a:ext cx="4557584" cy="2869457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74771-29BE-BAEA-EF71-603BB47C7E77}"/>
              </a:ext>
            </a:extLst>
          </p:cNvPr>
          <p:cNvSpPr txBox="1"/>
          <p:nvPr/>
        </p:nvSpPr>
        <p:spPr>
          <a:xfrm>
            <a:off x="816420" y="1528254"/>
            <a:ext cx="266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</a:rPr>
              <a:t>Informasi Perusahaan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PT Sinergi Nusa Inovatif">
            <a:extLst>
              <a:ext uri="{FF2B5EF4-FFF2-40B4-BE49-F238E27FC236}">
                <a16:creationId xmlns:a16="http://schemas.microsoft.com/office/drawing/2014/main" id="{16A1ABD2-3D65-7FF6-D9EE-668EEB5E0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592" y="2285872"/>
            <a:ext cx="1595051" cy="159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819EA-4526-AEE2-C5DE-227FF6217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66" y="2405147"/>
            <a:ext cx="4829432" cy="2356322"/>
          </a:xfrm>
        </p:spPr>
        <p:txBody>
          <a:bodyPr/>
          <a:lstStyle/>
          <a:p>
            <a:pPr marL="0" indent="0">
              <a:buNone/>
            </a:pPr>
            <a:r>
              <a:rPr lang="id-ID" sz="1800" b="1" kern="1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PT. SINERGI NUSA INOVATIF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endParaRPr lang="id-ID" sz="1200" dirty="0"/>
          </a:p>
          <a:p>
            <a:pPr marL="0" indent="0">
              <a:buNone/>
            </a:pPr>
            <a:r>
              <a:rPr lang="en-US" sz="1200" b="1" dirty="0"/>
              <a:t>Alamat</a:t>
            </a:r>
            <a:r>
              <a:rPr lang="en-US" sz="1200" dirty="0"/>
              <a:t>: Jl. </a:t>
            </a:r>
            <a:r>
              <a:rPr lang="en-US" sz="1200" dirty="0" err="1"/>
              <a:t>Engkol</a:t>
            </a:r>
            <a:r>
              <a:rPr lang="en-US" sz="1200" dirty="0"/>
              <a:t> No.12, </a:t>
            </a:r>
            <a:r>
              <a:rPr lang="en-US" sz="1200" dirty="0" err="1"/>
              <a:t>Lkr</a:t>
            </a:r>
            <a:r>
              <a:rPr lang="en-US" sz="1200" dirty="0"/>
              <a:t>. Sel., </a:t>
            </a:r>
            <a:r>
              <a:rPr lang="en-US" sz="1200" dirty="0" err="1"/>
              <a:t>Kec</a:t>
            </a:r>
            <a:r>
              <a:rPr lang="en-US" sz="1200" dirty="0"/>
              <a:t>. </a:t>
            </a:r>
            <a:r>
              <a:rPr lang="en-US" sz="1200" dirty="0" err="1"/>
              <a:t>Lengkong</a:t>
            </a:r>
            <a:r>
              <a:rPr lang="en-US" sz="1200" dirty="0"/>
              <a:t>, Kota Bandung, </a:t>
            </a:r>
            <a:r>
              <a:rPr lang="en-US" sz="1200" dirty="0" err="1"/>
              <a:t>Jawa</a:t>
            </a:r>
            <a:r>
              <a:rPr lang="en-US" sz="1200" dirty="0"/>
              <a:t> Barat 40263</a:t>
            </a:r>
          </a:p>
          <a:p>
            <a:pPr marL="0" indent="0">
              <a:buNone/>
            </a:pPr>
            <a:r>
              <a:rPr lang="en-US" sz="1200" b="1" dirty="0" err="1"/>
              <a:t>Telepon</a:t>
            </a:r>
            <a:r>
              <a:rPr lang="en-US" sz="1200" dirty="0"/>
              <a:t>: (022) 30507770</a:t>
            </a:r>
          </a:p>
          <a:p>
            <a:pPr marL="0" indent="0">
              <a:buNone/>
            </a:pPr>
            <a:r>
              <a:rPr lang="en-US" sz="1200" b="1" dirty="0"/>
              <a:t>Waktu Buka</a:t>
            </a:r>
            <a:r>
              <a:rPr lang="en-US" sz="1200" dirty="0"/>
              <a:t>: </a:t>
            </a:r>
            <a:r>
              <a:rPr lang="en-US" sz="1200" dirty="0" err="1"/>
              <a:t>senin-jumat</a:t>
            </a:r>
            <a:r>
              <a:rPr lang="en-US" sz="1200" dirty="0"/>
              <a:t> 08:00-17:00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3B73EE7-7F3A-A12B-6BBF-A10C893D1208}"/>
              </a:ext>
            </a:extLst>
          </p:cNvPr>
          <p:cNvSpPr txBox="1">
            <a:spLocks/>
          </p:cNvSpPr>
          <p:nvPr/>
        </p:nvSpPr>
        <p:spPr>
          <a:xfrm>
            <a:off x="6644331" y="2405147"/>
            <a:ext cx="4829432" cy="102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sz="1600" b="1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Pembimbing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d-ID" sz="12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Muhammad Insan Kamil (Industri)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d-ID" sz="12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Em. Rizky Bani Asmara (Sekolah)</a:t>
            </a:r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E11239-5A04-DEE4-23FA-5A16CD90438F}"/>
              </a:ext>
            </a:extLst>
          </p:cNvPr>
          <p:cNvSpPr txBox="1">
            <a:spLocks/>
          </p:cNvSpPr>
          <p:nvPr/>
        </p:nvSpPr>
        <p:spPr>
          <a:xfrm>
            <a:off x="6644331" y="3949741"/>
            <a:ext cx="4829432" cy="102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sz="1600" b="1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Waktu Pelaksanaan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d-ID" sz="1400" kern="100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03 Juli 2023 – 08 Desember 2023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E7D58-F334-D6AC-3BD0-4ACF081FF567}"/>
              </a:ext>
            </a:extLst>
          </p:cNvPr>
          <p:cNvSpPr txBox="1"/>
          <p:nvPr/>
        </p:nvSpPr>
        <p:spPr>
          <a:xfrm>
            <a:off x="2202592" y="429785"/>
            <a:ext cx="712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PENJELASAN UMUM PELAKSANAAN PKL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7796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DB6F5F-5808-1F00-65FA-D9E5964F9704}"/>
              </a:ext>
            </a:extLst>
          </p:cNvPr>
          <p:cNvSpPr/>
          <p:nvPr/>
        </p:nvSpPr>
        <p:spPr>
          <a:xfrm>
            <a:off x="6372483" y="1845556"/>
            <a:ext cx="4557584" cy="4182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AA6CA9-1438-CBF4-2978-C2AF2E7263E0}"/>
              </a:ext>
            </a:extLst>
          </p:cNvPr>
          <p:cNvSpPr txBox="1">
            <a:spLocks/>
          </p:cNvSpPr>
          <p:nvPr/>
        </p:nvSpPr>
        <p:spPr>
          <a:xfrm>
            <a:off x="6372483" y="2254297"/>
            <a:ext cx="4557584" cy="2490956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55D4E-41AE-A878-DF05-6C4A24F89B4C}"/>
              </a:ext>
            </a:extLst>
          </p:cNvPr>
          <p:cNvSpPr txBox="1"/>
          <p:nvPr/>
        </p:nvSpPr>
        <p:spPr>
          <a:xfrm>
            <a:off x="6545837" y="1890539"/>
            <a:ext cx="430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</a:rPr>
              <a:t>Mengerjakan challenge membuat website rental mobil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05A0DE-4663-8FDE-7A20-A89C29037FAE}"/>
              </a:ext>
            </a:extLst>
          </p:cNvPr>
          <p:cNvSpPr/>
          <p:nvPr/>
        </p:nvSpPr>
        <p:spPr>
          <a:xfrm>
            <a:off x="528766" y="364376"/>
            <a:ext cx="3414584" cy="3211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EDEAFE-D6E0-09F5-954F-6B2BBDC4121F}"/>
              </a:ext>
            </a:extLst>
          </p:cNvPr>
          <p:cNvSpPr txBox="1">
            <a:spLocks/>
          </p:cNvSpPr>
          <p:nvPr/>
        </p:nvSpPr>
        <p:spPr>
          <a:xfrm>
            <a:off x="528766" y="685537"/>
            <a:ext cx="3414584" cy="1984664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4A9F70-B9AB-E106-E7DE-31CC6DDD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683" y="2300449"/>
            <a:ext cx="4390767" cy="240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326F29-5B4E-B7EB-6D3E-6EFD75767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81" y="784250"/>
            <a:ext cx="3267769" cy="17870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C5E109-5285-DB6B-AA29-3AA3893BBF1F}"/>
              </a:ext>
            </a:extLst>
          </p:cNvPr>
          <p:cNvSpPr txBox="1"/>
          <p:nvPr/>
        </p:nvSpPr>
        <p:spPr>
          <a:xfrm>
            <a:off x="570806" y="364376"/>
            <a:ext cx="266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</a:rPr>
              <a:t>Mengambil data API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9FE14C-B4C8-1A26-33F8-20C1B18BF0AA}"/>
              </a:ext>
            </a:extLst>
          </p:cNvPr>
          <p:cNvSpPr/>
          <p:nvPr/>
        </p:nvSpPr>
        <p:spPr>
          <a:xfrm>
            <a:off x="800358" y="3429000"/>
            <a:ext cx="4557584" cy="41826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5437646-0D70-A35D-B28B-B600667A27A9}"/>
              </a:ext>
            </a:extLst>
          </p:cNvPr>
          <p:cNvSpPr txBox="1">
            <a:spLocks/>
          </p:cNvSpPr>
          <p:nvPr/>
        </p:nvSpPr>
        <p:spPr>
          <a:xfrm>
            <a:off x="800358" y="3837741"/>
            <a:ext cx="4557584" cy="2490956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F03513-1642-5576-530F-ADF39FDF576F}"/>
              </a:ext>
            </a:extLst>
          </p:cNvPr>
          <p:cNvSpPr txBox="1"/>
          <p:nvPr/>
        </p:nvSpPr>
        <p:spPr>
          <a:xfrm>
            <a:off x="973712" y="3473983"/>
            <a:ext cx="430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dirty="0">
                <a:solidFill>
                  <a:schemeClr val="bg1"/>
                </a:solidFill>
              </a:rPr>
              <a:t>Membantu mengerjakan projek edumetrics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2724386-3A6E-2C46-E0B0-3EE2E23FF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911815"/>
            <a:ext cx="4133756" cy="22606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49FC829-1D5C-FE7F-FE6C-8B82FA78F945}"/>
              </a:ext>
            </a:extLst>
          </p:cNvPr>
          <p:cNvSpPr txBox="1"/>
          <p:nvPr/>
        </p:nvSpPr>
        <p:spPr>
          <a:xfrm>
            <a:off x="4279042" y="640338"/>
            <a:ext cx="712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2800" b="1" dirty="0">
                <a:latin typeface="Calibri" panose="020F0502020204030204" pitchFamily="34" charset="0"/>
                <a:cs typeface="Times New Roman" panose="02020603050405020304" pitchFamily="18" charset="0"/>
              </a:rPr>
              <a:t>PAPARAN HASIL PKL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71406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A0828E-F707-4C68-B312-EB48E007EC51}"/>
              </a:ext>
            </a:extLst>
          </p:cNvPr>
          <p:cNvSpPr/>
          <p:nvPr/>
        </p:nvSpPr>
        <p:spPr>
          <a:xfrm>
            <a:off x="1524000" y="1122362"/>
            <a:ext cx="9144000" cy="415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Graphic 18" descr="World">
            <a:extLst>
              <a:ext uri="{FF2B5EF4-FFF2-40B4-BE49-F238E27FC236}">
                <a16:creationId xmlns:a16="http://schemas.microsoft.com/office/drawing/2014/main" id="{3219576F-73E8-4318-9C3D-F21E7695C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77699" y="1804184"/>
            <a:ext cx="6419228" cy="6419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31812C-715F-4A1A-86A6-12FB7196E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386"/>
            <a:ext cx="9144000" cy="4241223"/>
          </a:xfr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sv-SE" b="1" dirty="0">
                <a:solidFill>
                  <a:schemeClr val="bg1"/>
                </a:solidFill>
              </a:rPr>
              <a:t>Aplikasi Ujian</a:t>
            </a:r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93AB20DA-196E-495B-98F9-735EE0DDF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0818" y="1176048"/>
            <a:ext cx="287338" cy="287338"/>
          </a:xfrm>
          <a:prstGeom prst="rect">
            <a:avLst/>
          </a:prstGeom>
        </p:spPr>
      </p:pic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0069" y="1804184"/>
            <a:ext cx="1986766" cy="1986766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160" y="3632339"/>
            <a:ext cx="1883203" cy="188320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1A6609-A151-4A1F-8769-788B365B1D46}"/>
              </a:ext>
            </a:extLst>
          </p:cNvPr>
          <p:cNvSpPr/>
          <p:nvPr/>
        </p:nvSpPr>
        <p:spPr>
          <a:xfrm>
            <a:off x="2085975" y="4273550"/>
            <a:ext cx="5991548" cy="1460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1C5615-FF3C-443A-BE76-3471B1744BD1}"/>
              </a:ext>
            </a:extLst>
          </p:cNvPr>
          <p:cNvSpPr/>
          <p:nvPr/>
        </p:nvSpPr>
        <p:spPr>
          <a:xfrm>
            <a:off x="2085975" y="4528704"/>
            <a:ext cx="5991548" cy="1460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52BE03A-DD33-4303-B946-EEDEE8CC4877}"/>
              </a:ext>
            </a:extLst>
          </p:cNvPr>
          <p:cNvSpPr/>
          <p:nvPr/>
        </p:nvSpPr>
        <p:spPr>
          <a:xfrm>
            <a:off x="2085975" y="4783858"/>
            <a:ext cx="5191125" cy="1460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1A97DB-4BDA-4700-AF53-5F8A424A0294}"/>
              </a:ext>
            </a:extLst>
          </p:cNvPr>
          <p:cNvSpPr/>
          <p:nvPr/>
        </p:nvSpPr>
        <p:spPr>
          <a:xfrm>
            <a:off x="3876675" y="2186623"/>
            <a:ext cx="5991548" cy="1460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E9086BA-9A41-4725-AFB6-64BD14E3AB2D}"/>
              </a:ext>
            </a:extLst>
          </p:cNvPr>
          <p:cNvSpPr/>
          <p:nvPr/>
        </p:nvSpPr>
        <p:spPr>
          <a:xfrm>
            <a:off x="3876675" y="2450286"/>
            <a:ext cx="4173798" cy="14605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A70C5F-A8B2-4457-8E89-8A7824D3E3C8}"/>
              </a:ext>
            </a:extLst>
          </p:cNvPr>
          <p:cNvSpPr txBox="1">
            <a:spLocks/>
          </p:cNvSpPr>
          <p:nvPr/>
        </p:nvSpPr>
        <p:spPr>
          <a:xfrm>
            <a:off x="12778607" y="575010"/>
            <a:ext cx="6735835" cy="1115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Latar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Belakang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AA62EBF-CD08-4406-9EB2-7D8502F7F4D6}"/>
              </a:ext>
            </a:extLst>
          </p:cNvPr>
          <p:cNvSpPr txBox="1">
            <a:spLocks/>
          </p:cNvSpPr>
          <p:nvPr/>
        </p:nvSpPr>
        <p:spPr>
          <a:xfrm>
            <a:off x="12778607" y="2514599"/>
            <a:ext cx="6735835" cy="366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Membuat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aplikasi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ujian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sekolah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tampilan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modern dan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interaktif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D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Memperbarui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ada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dan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menambahkan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beberapa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baru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6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4281055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4" name="Graphic 3" descr="Pencil">
            <a:extLst>
              <a:ext uri="{FF2B5EF4-FFF2-40B4-BE49-F238E27FC236}">
                <a16:creationId xmlns:a16="http://schemas.microsoft.com/office/drawing/2014/main" id="{47200FD3-CCCA-44D1-8F03-022C6E818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5881" y="2833780"/>
            <a:ext cx="4167093" cy="4167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31812C-715F-4A1A-86A6-12FB7196E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281055" cy="6858000"/>
          </a:xfr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r>
              <a:rPr lang="sv-SE" sz="2800" b="1" dirty="0">
                <a:solidFill>
                  <a:schemeClr val="bg1"/>
                </a:solidFill>
              </a:rPr>
              <a:t>Aplikasi Ujian</a:t>
            </a: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473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772" y="2895939"/>
            <a:ext cx="647157" cy="64715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1A6609-A151-4A1F-8769-788B365B1D46}"/>
              </a:ext>
            </a:extLst>
          </p:cNvPr>
          <p:cNvSpPr/>
          <p:nvPr/>
        </p:nvSpPr>
        <p:spPr>
          <a:xfrm>
            <a:off x="1186839" y="3048832"/>
            <a:ext cx="2346070" cy="3801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1A97DB-4BDA-4700-AF53-5F8A424A0294}"/>
              </a:ext>
            </a:extLst>
          </p:cNvPr>
          <p:cNvSpPr/>
          <p:nvPr/>
        </p:nvSpPr>
        <p:spPr>
          <a:xfrm>
            <a:off x="1186839" y="2320117"/>
            <a:ext cx="2346070" cy="380168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2D6EAB4-A844-4D70-BEDE-1FD81549A270}"/>
              </a:ext>
            </a:extLst>
          </p:cNvPr>
          <p:cNvSpPr txBox="1">
            <a:spLocks/>
          </p:cNvSpPr>
          <p:nvPr/>
        </p:nvSpPr>
        <p:spPr>
          <a:xfrm>
            <a:off x="4617964" y="575010"/>
            <a:ext cx="6735835" cy="1115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Latar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Belakang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0392050-2640-436A-8C3B-2D657301E273}"/>
              </a:ext>
            </a:extLst>
          </p:cNvPr>
          <p:cNvSpPr txBox="1">
            <a:spLocks/>
          </p:cNvSpPr>
          <p:nvPr/>
        </p:nvSpPr>
        <p:spPr>
          <a:xfrm>
            <a:off x="4617964" y="2514599"/>
            <a:ext cx="6735835" cy="366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Proyek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PKL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saya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melibatkan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pengembangan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aplikasi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ujian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sebuah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inisiatif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terinspirasi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oleh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pengalaman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sebelumnya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dalam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berkontribusi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pada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proyek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Edumetrics</a:t>
            </a:r>
            <a:r>
              <a:rPr lang="en-ID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id-ID" sz="1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Tujuan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utama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dalam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pengembangan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aplikasi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ini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adalah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untuk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meningkatkan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efisiensi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dan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pengalaman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pengguna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dalam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pelaksanaan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ujian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sekolah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Aplikasi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ini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dirancang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untuk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mempermudah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proses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pembuatan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pelaksanaan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dan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analisis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ujian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baik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bagi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guru yang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bertanggung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jawab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dalam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menyusun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maupun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bagi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siswa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sebagai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peserta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19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ujian</a:t>
            </a:r>
            <a:r>
              <a:rPr lang="en-ID" sz="1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ID" sz="1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8FB18EF-EC21-4647-80A8-CDD85F12756A}"/>
              </a:ext>
            </a:extLst>
          </p:cNvPr>
          <p:cNvSpPr txBox="1">
            <a:spLocks/>
          </p:cNvSpPr>
          <p:nvPr/>
        </p:nvSpPr>
        <p:spPr>
          <a:xfrm>
            <a:off x="2305670" y="-6544992"/>
            <a:ext cx="6735835" cy="1115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Fitur-Fitur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Baru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pic>
        <p:nvPicPr>
          <p:cNvPr id="27" name="Graphic 26" descr="Presentation with bar chart">
            <a:extLst>
              <a:ext uri="{FF2B5EF4-FFF2-40B4-BE49-F238E27FC236}">
                <a16:creationId xmlns:a16="http://schemas.microsoft.com/office/drawing/2014/main" id="{35152022-5D7D-45EF-8687-3066CBD198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1048" y="6496143"/>
            <a:ext cx="40957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8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9AC7-894E-A4B9-03F4-05F31561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Bisnis proses sistem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D95563-9E45-9F90-C21E-531A8718A40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7504223"/>
              </p:ext>
            </p:extLst>
          </p:nvPr>
        </p:nvGraphicFramePr>
        <p:xfrm>
          <a:off x="838200" y="1825625"/>
          <a:ext cx="49911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A9F704D-B731-2182-DD4F-BCDE10F6E3D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657176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6980735-5271-8FC4-27A0-FB95D04AA138}"/>
              </a:ext>
            </a:extLst>
          </p:cNvPr>
          <p:cNvSpPr txBox="1"/>
          <p:nvPr/>
        </p:nvSpPr>
        <p:spPr>
          <a:xfrm>
            <a:off x="838200" y="3072368"/>
            <a:ext cx="228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siswa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045D4-F097-A2E3-2986-3154D29C438F}"/>
              </a:ext>
            </a:extLst>
          </p:cNvPr>
          <p:cNvSpPr txBox="1"/>
          <p:nvPr/>
        </p:nvSpPr>
        <p:spPr>
          <a:xfrm>
            <a:off x="6096000" y="1640959"/>
            <a:ext cx="228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guru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50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99D85-9D91-B11F-FC0D-2465A907F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524000"/>
            <a:ext cx="11834813" cy="374815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3C2D84-49E4-8CBC-C099-82A4FDCC8F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Rancangan Database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5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Presentation with bar chart">
            <a:extLst>
              <a:ext uri="{FF2B5EF4-FFF2-40B4-BE49-F238E27FC236}">
                <a16:creationId xmlns:a16="http://schemas.microsoft.com/office/drawing/2014/main" id="{2FFBD3C2-841F-4928-9D3C-E9D49A09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6250" y="2904852"/>
            <a:ext cx="4095750" cy="409575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C147B9D-DAC5-423F-8A4C-35F6F7ECA6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38202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sv-SE" sz="2800" b="1" dirty="0">
                <a:solidFill>
                  <a:schemeClr val="bg1"/>
                </a:solidFill>
              </a:rPr>
            </a:br>
            <a:br>
              <a:rPr lang="sv-SE" sz="2800" b="1" dirty="0">
                <a:solidFill>
                  <a:schemeClr val="bg1"/>
                </a:solidFill>
              </a:rPr>
            </a:br>
            <a:endParaRPr lang="en-ID" sz="2800" b="1" dirty="0">
              <a:solidFill>
                <a:schemeClr val="bg1"/>
              </a:solidFill>
            </a:endParaRPr>
          </a:p>
        </p:txBody>
      </p:sp>
      <p:pic>
        <p:nvPicPr>
          <p:cNvPr id="11" name="Graphic 10" descr="Browser window">
            <a:extLst>
              <a:ext uri="{FF2B5EF4-FFF2-40B4-BE49-F238E27FC236}">
                <a16:creationId xmlns:a16="http://schemas.microsoft.com/office/drawing/2014/main" id="{4B8D0D31-695C-44D8-86FB-14D6F055F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2" y="2186623"/>
            <a:ext cx="647157" cy="647157"/>
          </a:xfrm>
          <a:prstGeom prst="rect">
            <a:avLst/>
          </a:prstGeom>
        </p:spPr>
      </p:pic>
      <p:pic>
        <p:nvPicPr>
          <p:cNvPr id="13" name="Graphic 12" descr="Earth globe Asia and Australia">
            <a:extLst>
              <a:ext uri="{FF2B5EF4-FFF2-40B4-BE49-F238E27FC236}">
                <a16:creationId xmlns:a16="http://schemas.microsoft.com/office/drawing/2014/main" id="{0C80A993-FD77-452E-A06E-BCDD1D432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22" y="2904852"/>
            <a:ext cx="647157" cy="64715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088A538-0B52-4789-B3D1-A31783F482B8}"/>
              </a:ext>
            </a:extLst>
          </p:cNvPr>
          <p:cNvSpPr txBox="1">
            <a:spLocks/>
          </p:cNvSpPr>
          <p:nvPr/>
        </p:nvSpPr>
        <p:spPr>
          <a:xfrm>
            <a:off x="4617963" y="7185360"/>
            <a:ext cx="6735835" cy="1115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Latar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Belakang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AD47DF4-B29C-4BF2-8FF1-52DECC63E5E1}"/>
              </a:ext>
            </a:extLst>
          </p:cNvPr>
          <p:cNvSpPr txBox="1">
            <a:spLocks/>
          </p:cNvSpPr>
          <p:nvPr/>
        </p:nvSpPr>
        <p:spPr>
          <a:xfrm>
            <a:off x="4617963" y="9124949"/>
            <a:ext cx="6735835" cy="366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Membuat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aplikasi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ujian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sekolah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dengan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tampilan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modern dan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interaktif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ID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Memperbarui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yang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ada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dan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menambahkan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beberapa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fitur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sz="3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baru</a:t>
            </a:r>
            <a:r>
              <a:rPr lang="en-ID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5AF840A-5E91-4A07-A993-785E534A4D43}"/>
              </a:ext>
            </a:extLst>
          </p:cNvPr>
          <p:cNvSpPr txBox="1">
            <a:spLocks/>
          </p:cNvSpPr>
          <p:nvPr/>
        </p:nvSpPr>
        <p:spPr>
          <a:xfrm>
            <a:off x="2130305" y="2670078"/>
            <a:ext cx="6735835" cy="11156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Fitur-Fitur</a:t>
            </a:r>
            <a:r>
              <a:rPr lang="en-ID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ID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Baru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  <a:latin typeface="Lucida Sans" panose="020B0602030504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A809CF6-661D-40C1-890A-9463291B3E34}"/>
              </a:ext>
            </a:extLst>
          </p:cNvPr>
          <p:cNvSpPr txBox="1">
            <a:spLocks/>
          </p:cNvSpPr>
          <p:nvPr/>
        </p:nvSpPr>
        <p:spPr>
          <a:xfrm>
            <a:off x="2166245" y="7743199"/>
            <a:ext cx="8124121" cy="4638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b="1" dirty="0" err="1">
                <a:solidFill>
                  <a:schemeClr val="accent1"/>
                </a:solidFill>
              </a:rPr>
              <a:t>Tombol</a:t>
            </a:r>
            <a:r>
              <a:rPr lang="en-ID" b="1" dirty="0">
                <a:solidFill>
                  <a:schemeClr val="accent1"/>
                </a:solidFill>
              </a:rPr>
              <a:t> </a:t>
            </a:r>
            <a:r>
              <a:rPr lang="en-ID" b="1" dirty="0" err="1">
                <a:solidFill>
                  <a:schemeClr val="accent1"/>
                </a:solidFill>
              </a:rPr>
              <a:t>Selesai</a:t>
            </a:r>
            <a:r>
              <a:rPr lang="en-ID" b="1" dirty="0">
                <a:solidFill>
                  <a:schemeClr val="accent1"/>
                </a:solidFill>
              </a:rPr>
              <a:t> </a:t>
            </a:r>
            <a:endParaRPr lang="id-ID" b="1" dirty="0">
              <a:solidFill>
                <a:schemeClr val="accent1"/>
              </a:solidFill>
            </a:endParaRPr>
          </a:p>
          <a:p>
            <a:pPr lvl="1" algn="l"/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tombol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selesai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bekerja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secara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real time,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tombol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selesai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terbuka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kuncinya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secara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otomatis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setelah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waktu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tunggu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selesai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tanpa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perlu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merefresh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halaman</a:t>
            </a:r>
            <a:endParaRPr lang="en-ID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algn="l"/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tombol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selesai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disimpan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 sidebar,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siswa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bisa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menyelesaikan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ujian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mana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saja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setelah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memeriksa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soal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 algn="l"/>
            <a:r>
              <a:rPr lang="id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waktu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tunggu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D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terlihat</a:t>
            </a:r>
            <a:r>
              <a:rPr lang="en-ID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8480262-2CEE-47F5-ADD0-A39AF80628EB}"/>
              </a:ext>
            </a:extLst>
          </p:cNvPr>
          <p:cNvSpPr txBox="1">
            <a:spLocks/>
          </p:cNvSpPr>
          <p:nvPr/>
        </p:nvSpPr>
        <p:spPr>
          <a:xfrm>
            <a:off x="6705600" y="-4815737"/>
            <a:ext cx="4895850" cy="11896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D" b="1" dirty="0" err="1">
                <a:solidFill>
                  <a:schemeClr val="bg1"/>
                </a:solidFill>
              </a:rPr>
              <a:t>Tampilan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Interaktif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dengan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AntDesign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8B575681-C29A-44D3-A9C2-9D3F82063669}"/>
              </a:ext>
            </a:extLst>
          </p:cNvPr>
          <p:cNvSpPr txBox="1">
            <a:spLocks/>
          </p:cNvSpPr>
          <p:nvPr/>
        </p:nvSpPr>
        <p:spPr>
          <a:xfrm>
            <a:off x="6705600" y="-2942380"/>
            <a:ext cx="4895850" cy="3905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D" dirty="0" err="1">
                <a:solidFill>
                  <a:schemeClr val="bg1"/>
                </a:solidFill>
              </a:rPr>
              <a:t>Menggunakan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komponen-komponen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AntDesign</a:t>
            </a:r>
            <a:r>
              <a:rPr lang="en-ID" dirty="0">
                <a:solidFill>
                  <a:schemeClr val="bg1"/>
                </a:solidFill>
              </a:rPr>
              <a:t>:</a:t>
            </a:r>
          </a:p>
          <a:p>
            <a:pPr algn="l"/>
            <a:r>
              <a:rPr lang="en-ID" dirty="0">
                <a:solidFill>
                  <a:schemeClr val="bg1"/>
                </a:solidFill>
              </a:rPr>
              <a:t>message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notifikasi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ID" dirty="0">
                <a:solidFill>
                  <a:schemeClr val="bg1"/>
                </a:solidFill>
              </a:rPr>
              <a:t>&lt;Countdown/&gt;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timer.</a:t>
            </a:r>
          </a:p>
          <a:p>
            <a:pPr algn="l"/>
            <a:r>
              <a:rPr lang="en-ID" dirty="0">
                <a:solidFill>
                  <a:schemeClr val="bg1"/>
                </a:solidFill>
              </a:rPr>
              <a:t>&lt;Steps/&gt;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daftar </a:t>
            </a:r>
            <a:r>
              <a:rPr lang="en-ID" dirty="0" err="1">
                <a:solidFill>
                  <a:schemeClr val="bg1"/>
                </a:solidFill>
              </a:rPr>
              <a:t>nomor</a:t>
            </a:r>
            <a:r>
              <a:rPr lang="en-ID" dirty="0">
                <a:solidFill>
                  <a:schemeClr val="bg1"/>
                </a:solidFill>
              </a:rPr>
              <a:t> dan </a:t>
            </a:r>
            <a:r>
              <a:rPr lang="en-ID" dirty="0" err="1">
                <a:solidFill>
                  <a:schemeClr val="bg1"/>
                </a:solidFill>
              </a:rPr>
              <a:t>potongan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soal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ID" dirty="0">
                <a:solidFill>
                  <a:schemeClr val="bg1"/>
                </a:solidFill>
              </a:rPr>
              <a:t>an Lain-lain.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D5F9284-4A9C-4D8F-A680-CF3883CA02BC}"/>
              </a:ext>
            </a:extLst>
          </p:cNvPr>
          <p:cNvSpPr/>
          <p:nvPr/>
        </p:nvSpPr>
        <p:spPr>
          <a:xfrm>
            <a:off x="-4167487" y="2875852"/>
            <a:ext cx="3735705" cy="381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EF8A4AB-91A1-4D4E-BF6F-E69DF59551F3}"/>
              </a:ext>
            </a:extLst>
          </p:cNvPr>
          <p:cNvSpPr/>
          <p:nvPr/>
        </p:nvSpPr>
        <p:spPr>
          <a:xfrm>
            <a:off x="-4167487" y="3429000"/>
            <a:ext cx="3735705" cy="381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6" name="Graphic 35" descr="Pencil">
            <a:extLst>
              <a:ext uri="{FF2B5EF4-FFF2-40B4-BE49-F238E27FC236}">
                <a16:creationId xmlns:a16="http://schemas.microsoft.com/office/drawing/2014/main" id="{45EA2F5D-4E15-47B9-98CA-84173CC86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2000" y="2833780"/>
            <a:ext cx="4167093" cy="4167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3245A5-8ADD-6A6D-E0C4-5914D2489D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1" t="76201" r="3091" b="5616"/>
          <a:stretch/>
        </p:blipFill>
        <p:spPr bwMode="auto">
          <a:xfrm>
            <a:off x="1764548" y="9553892"/>
            <a:ext cx="5706829" cy="25047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333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323</TotalTime>
  <Words>585</Words>
  <Application>Microsoft Office PowerPoint</Application>
  <PresentationFormat>Widescreen</PresentationFormat>
  <Paragraphs>123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Lucida Sans</vt:lpstr>
      <vt:lpstr>Office Theme</vt:lpstr>
      <vt:lpstr> </vt:lpstr>
      <vt:lpstr> </vt:lpstr>
      <vt:lpstr>PowerPoint Presentation</vt:lpstr>
      <vt:lpstr>PowerPoint Presentation</vt:lpstr>
      <vt:lpstr>Aplikasi Ujian</vt:lpstr>
      <vt:lpstr>  Aplikasi Ujian</vt:lpstr>
      <vt:lpstr>Bisnis proses sistem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Sekian dan 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Ujian Modern dan Interaktif</dc:title>
  <dc:creator>RizalAlfadlil</dc:creator>
  <cp:lastModifiedBy>Rizal alfadlil</cp:lastModifiedBy>
  <cp:revision>14</cp:revision>
  <dcterms:created xsi:type="dcterms:W3CDTF">2023-11-27T03:17:46Z</dcterms:created>
  <dcterms:modified xsi:type="dcterms:W3CDTF">2023-12-18T16:25:15Z</dcterms:modified>
</cp:coreProperties>
</file>